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51" r:id="rId1"/>
    <p:sldMasterId id="2147483827" r:id="rId2"/>
    <p:sldMasterId id="2147483846" r:id="rId3"/>
  </p:sldMasterIdLst>
  <p:notesMasterIdLst>
    <p:notesMasterId r:id="rId17"/>
  </p:notesMasterIdLst>
  <p:handoutMasterIdLst>
    <p:handoutMasterId r:id="rId18"/>
  </p:handoutMasterIdLst>
  <p:sldIdLst>
    <p:sldId id="838" r:id="rId4"/>
    <p:sldId id="839" r:id="rId5"/>
    <p:sldId id="800" r:id="rId6"/>
    <p:sldId id="824" r:id="rId7"/>
    <p:sldId id="825" r:id="rId8"/>
    <p:sldId id="826" r:id="rId9"/>
    <p:sldId id="832" r:id="rId10"/>
    <p:sldId id="833" r:id="rId11"/>
    <p:sldId id="834" r:id="rId12"/>
    <p:sldId id="827" r:id="rId13"/>
    <p:sldId id="828" r:id="rId14"/>
    <p:sldId id="835" r:id="rId15"/>
    <p:sldId id="792" r:id="rId16"/>
  </p:sldIdLst>
  <p:sldSz cx="16257588" cy="9144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33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1pPr>
    <a:lvl2pPr marL="408240" algn="l" rtl="0" eaLnBrk="0" fontAlgn="base" hangingPunct="0">
      <a:spcBef>
        <a:spcPct val="0"/>
      </a:spcBef>
      <a:spcAft>
        <a:spcPct val="0"/>
      </a:spcAft>
      <a:defRPr sz="33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2pPr>
    <a:lvl3pPr marL="816479" algn="l" rtl="0" eaLnBrk="0" fontAlgn="base" hangingPunct="0">
      <a:spcBef>
        <a:spcPct val="0"/>
      </a:spcBef>
      <a:spcAft>
        <a:spcPct val="0"/>
      </a:spcAft>
      <a:defRPr sz="33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3pPr>
    <a:lvl4pPr marL="1224719" algn="l" rtl="0" eaLnBrk="0" fontAlgn="base" hangingPunct="0">
      <a:spcBef>
        <a:spcPct val="0"/>
      </a:spcBef>
      <a:spcAft>
        <a:spcPct val="0"/>
      </a:spcAft>
      <a:defRPr sz="33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4pPr>
    <a:lvl5pPr marL="1632958" algn="l" rtl="0" eaLnBrk="0" fontAlgn="base" hangingPunct="0">
      <a:spcBef>
        <a:spcPct val="0"/>
      </a:spcBef>
      <a:spcAft>
        <a:spcPct val="0"/>
      </a:spcAft>
      <a:defRPr sz="33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5pPr>
    <a:lvl6pPr marL="2041198" algn="l" defTabSz="408240" rtl="0" eaLnBrk="1" latinLnBrk="0" hangingPunct="1">
      <a:defRPr sz="33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6pPr>
    <a:lvl7pPr marL="2449438" algn="l" defTabSz="408240" rtl="0" eaLnBrk="1" latinLnBrk="0" hangingPunct="1">
      <a:defRPr sz="33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7pPr>
    <a:lvl8pPr marL="2857677" algn="l" defTabSz="408240" rtl="0" eaLnBrk="1" latinLnBrk="0" hangingPunct="1">
      <a:defRPr sz="33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8pPr>
    <a:lvl9pPr marL="3265917" algn="l" defTabSz="408240" rtl="0" eaLnBrk="1" latinLnBrk="0" hangingPunct="1">
      <a:defRPr sz="33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58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7711"/>
    <a:srgbClr val="74ACDF"/>
    <a:srgbClr val="282D91"/>
    <a:srgbClr val="4293DE"/>
    <a:srgbClr val="4472C4"/>
    <a:srgbClr val="767171"/>
    <a:srgbClr val="70AD47"/>
    <a:srgbClr val="2913A6"/>
    <a:srgbClr val="0000BB"/>
    <a:srgbClr val="2669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83" autoAdjust="0"/>
    <p:restoredTop sz="98263" autoAdjust="0"/>
  </p:normalViewPr>
  <p:slideViewPr>
    <p:cSldViewPr>
      <p:cViewPr varScale="1">
        <p:scale>
          <a:sx n="50" d="100"/>
          <a:sy n="50" d="100"/>
        </p:scale>
        <p:origin x="192" y="800"/>
      </p:cViewPr>
      <p:guideLst>
        <p:guide orient="horz" pos="2880"/>
        <p:guide pos="58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7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notesMaster" Target="notesMasters/notesMaster1.xml"/><Relationship Id="rId18" Type="http://schemas.openxmlformats.org/officeDocument/2006/relationships/handoutMaster" Target="handoutMasters/handoutMaster1.xml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1.png"/><Relationship Id="rId2" Type="http://schemas.openxmlformats.org/officeDocument/2006/relationships/image" Target="../media/image42.png"/><Relationship Id="rId3" Type="http://schemas.openxmlformats.org/officeDocument/2006/relationships/image" Target="../media/image43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1.png"/><Relationship Id="rId2" Type="http://schemas.openxmlformats.org/officeDocument/2006/relationships/image" Target="../media/image42.png"/><Relationship Id="rId3" Type="http://schemas.openxmlformats.org/officeDocument/2006/relationships/image" Target="../media/image4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347C35-C9B1-44EA-85D4-69AC7A721E40}" type="doc">
      <dgm:prSet loTypeId="urn:microsoft.com/office/officeart/2005/8/layout/matrix3" loCatId="matrix" qsTypeId="urn:microsoft.com/office/officeart/2005/8/quickstyle/simple1" qsCatId="simple" csTypeId="urn:microsoft.com/office/officeart/2005/8/colors/colorful1" csCatId="colorful" phldr="1"/>
      <dgm:spPr/>
    </dgm:pt>
    <dgm:pt modelId="{4CF0C7C5-F8F4-4730-A626-702C0B1EAE36}">
      <dgm:prSet phldrT="[Texto]"/>
      <dgm:spPr>
        <a:solidFill>
          <a:srgbClr val="FF0000"/>
        </a:solidFill>
      </dgm:spPr>
      <dgm:t>
        <a:bodyPr/>
        <a:lstStyle/>
        <a:p>
          <a:r>
            <a:rPr lang="pt-PT" b="1" dirty="0" smtClean="0"/>
            <a:t>Infraestruturas </a:t>
          </a:r>
          <a:r>
            <a:rPr lang="pt-PT" b="0" dirty="0" smtClean="0"/>
            <a:t>de gestão de informação</a:t>
          </a:r>
        </a:p>
      </dgm:t>
    </dgm:pt>
    <dgm:pt modelId="{D0D1E724-A9C9-4011-9120-9EAD9055D9DF}" type="parTrans" cxnId="{211184B7-8925-4FE8-A78F-34258562D301}">
      <dgm:prSet/>
      <dgm:spPr/>
      <dgm:t>
        <a:bodyPr/>
        <a:lstStyle/>
        <a:p>
          <a:endParaRPr lang="en-US"/>
        </a:p>
      </dgm:t>
    </dgm:pt>
    <dgm:pt modelId="{FFFAA13B-AB42-442E-AEAE-A40145781F7E}" type="sibTrans" cxnId="{211184B7-8925-4FE8-A78F-34258562D301}">
      <dgm:prSet/>
      <dgm:spPr/>
      <dgm:t>
        <a:bodyPr/>
        <a:lstStyle/>
        <a:p>
          <a:endParaRPr lang="en-US"/>
        </a:p>
      </dgm:t>
    </dgm:pt>
    <dgm:pt modelId="{045C7E75-5EDA-42F5-878D-3227F179336A}">
      <dgm:prSet phldrT="[Texto]"/>
      <dgm:spPr>
        <a:solidFill>
          <a:srgbClr val="00B050"/>
        </a:solidFill>
      </dgm:spPr>
      <dgm:t>
        <a:bodyPr/>
        <a:lstStyle/>
        <a:p>
          <a:r>
            <a:rPr lang="pt-PT" b="1" dirty="0" smtClean="0"/>
            <a:t>Infraestruturas de Formação</a:t>
          </a:r>
          <a:r>
            <a:rPr lang="pt-PT" dirty="0" smtClean="0"/>
            <a:t> e Disseminação</a:t>
          </a:r>
          <a:endParaRPr lang="en-US" dirty="0"/>
        </a:p>
      </dgm:t>
    </dgm:pt>
    <dgm:pt modelId="{BDB1CB86-916E-40B9-83F4-FA11E0E3A6CE}" type="parTrans" cxnId="{3FCEAC80-6169-46FB-82F5-F1B09BCCCB02}">
      <dgm:prSet/>
      <dgm:spPr/>
      <dgm:t>
        <a:bodyPr/>
        <a:lstStyle/>
        <a:p>
          <a:endParaRPr lang="en-US"/>
        </a:p>
      </dgm:t>
    </dgm:pt>
    <dgm:pt modelId="{A8368C74-EF09-4578-85EB-E57FCEE47A44}" type="sibTrans" cxnId="{3FCEAC80-6169-46FB-82F5-F1B09BCCCB02}">
      <dgm:prSet/>
      <dgm:spPr/>
      <dgm:t>
        <a:bodyPr/>
        <a:lstStyle/>
        <a:p>
          <a:endParaRPr lang="en-US"/>
        </a:p>
      </dgm:t>
    </dgm:pt>
    <dgm:pt modelId="{6C09538E-84DD-4644-9D5A-001E0A076C35}">
      <dgm:prSet phldrT="[Texto]"/>
      <dgm:spPr>
        <a:solidFill>
          <a:srgbClr val="D36F0B"/>
        </a:solidFill>
      </dgm:spPr>
      <dgm:t>
        <a:bodyPr/>
        <a:lstStyle/>
        <a:p>
          <a:r>
            <a:rPr lang="pt-PT" b="1" dirty="0" smtClean="0"/>
            <a:t>Políticas</a:t>
          </a:r>
          <a:r>
            <a:rPr lang="pt-PT" dirty="0" smtClean="0"/>
            <a:t> e </a:t>
          </a:r>
          <a:r>
            <a:rPr lang="pt-PT" dirty="0" err="1" smtClean="0"/>
            <a:t>Advocay</a:t>
          </a:r>
          <a:endParaRPr lang="en-US" dirty="0"/>
        </a:p>
      </dgm:t>
    </dgm:pt>
    <dgm:pt modelId="{0D293105-62DE-4D29-90D4-E08C4F545D39}" type="parTrans" cxnId="{B7C8DD24-5E64-4CEE-9315-C02978A3D29D}">
      <dgm:prSet/>
      <dgm:spPr/>
      <dgm:t>
        <a:bodyPr/>
        <a:lstStyle/>
        <a:p>
          <a:endParaRPr lang="en-US"/>
        </a:p>
      </dgm:t>
    </dgm:pt>
    <dgm:pt modelId="{4E5046A3-4B5D-4CBE-919E-C217413C24D8}" type="sibTrans" cxnId="{B7C8DD24-5E64-4CEE-9315-C02978A3D29D}">
      <dgm:prSet/>
      <dgm:spPr/>
      <dgm:t>
        <a:bodyPr/>
        <a:lstStyle/>
        <a:p>
          <a:endParaRPr lang="en-US"/>
        </a:p>
      </dgm:t>
    </dgm:pt>
    <dgm:pt modelId="{2C8F2B5F-2823-49D4-941F-C3F66B9BEDBE}">
      <dgm:prSet phldrT="[Texto]"/>
      <dgm:spPr>
        <a:solidFill>
          <a:srgbClr val="0070C0"/>
        </a:solidFill>
      </dgm:spPr>
      <dgm:t>
        <a:bodyPr/>
        <a:lstStyle/>
        <a:p>
          <a:r>
            <a:rPr lang="pt-PT" b="1" dirty="0" smtClean="0"/>
            <a:t>Cooperação </a:t>
          </a:r>
          <a:r>
            <a:rPr lang="pt-PT" b="0" dirty="0" smtClean="0"/>
            <a:t>e alinhamento </a:t>
          </a:r>
          <a:r>
            <a:rPr lang="pt-PT" dirty="0" smtClean="0"/>
            <a:t>internacional</a:t>
          </a:r>
          <a:endParaRPr lang="en-US" dirty="0"/>
        </a:p>
      </dgm:t>
    </dgm:pt>
    <dgm:pt modelId="{DDDA3136-D662-4E69-80F2-8EDC8C55E1F2}" type="parTrans" cxnId="{A527BADE-9B2D-4D42-BBEF-8EEA982D3D84}">
      <dgm:prSet/>
      <dgm:spPr/>
      <dgm:t>
        <a:bodyPr/>
        <a:lstStyle/>
        <a:p>
          <a:endParaRPr lang="en-US"/>
        </a:p>
      </dgm:t>
    </dgm:pt>
    <dgm:pt modelId="{42E3FE1C-594D-4F60-8A04-A7A9CCA30FA3}" type="sibTrans" cxnId="{A527BADE-9B2D-4D42-BBEF-8EEA982D3D84}">
      <dgm:prSet/>
      <dgm:spPr/>
      <dgm:t>
        <a:bodyPr/>
        <a:lstStyle/>
        <a:p>
          <a:endParaRPr lang="en-US"/>
        </a:p>
      </dgm:t>
    </dgm:pt>
    <dgm:pt modelId="{7D0E01A4-9E55-45B9-AEF5-84194B8E712F}" type="pres">
      <dgm:prSet presAssocID="{BE347C35-C9B1-44EA-85D4-69AC7A721E40}" presName="matrix" presStyleCnt="0">
        <dgm:presLayoutVars>
          <dgm:chMax val="1"/>
          <dgm:dir/>
          <dgm:resizeHandles val="exact"/>
        </dgm:presLayoutVars>
      </dgm:prSet>
      <dgm:spPr/>
    </dgm:pt>
    <dgm:pt modelId="{F156B81C-8119-4DED-B02D-1EBACF5B2225}" type="pres">
      <dgm:prSet presAssocID="{BE347C35-C9B1-44EA-85D4-69AC7A721E40}" presName="diamond" presStyleLbl="bgShp" presStyleIdx="0" presStyleCnt="1"/>
      <dgm:spPr>
        <a:solidFill>
          <a:schemeClr val="bg1">
            <a:lumMod val="75000"/>
          </a:schemeClr>
        </a:solidFill>
      </dgm:spPr>
    </dgm:pt>
    <dgm:pt modelId="{3EC669E2-9C6E-4F8B-9425-E57492255311}" type="pres">
      <dgm:prSet presAssocID="{BE347C35-C9B1-44EA-85D4-69AC7A721E40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F53906-C09C-46A7-9886-493DE3AF632F}" type="pres">
      <dgm:prSet presAssocID="{BE347C35-C9B1-44EA-85D4-69AC7A721E40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85B8C4-F50B-4520-9859-CDBAE1C96E25}" type="pres">
      <dgm:prSet presAssocID="{BE347C35-C9B1-44EA-85D4-69AC7A721E40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0AA41C-F56F-46C1-B749-E7F64ADA6629}" type="pres">
      <dgm:prSet presAssocID="{BE347C35-C9B1-44EA-85D4-69AC7A721E40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527BADE-9B2D-4D42-BBEF-8EEA982D3D84}" srcId="{BE347C35-C9B1-44EA-85D4-69AC7A721E40}" destId="{2C8F2B5F-2823-49D4-941F-C3F66B9BEDBE}" srcOrd="3" destOrd="0" parTransId="{DDDA3136-D662-4E69-80F2-8EDC8C55E1F2}" sibTransId="{42E3FE1C-594D-4F60-8A04-A7A9CCA30FA3}"/>
    <dgm:cxn modelId="{36403D7D-F245-BA42-9342-97188ECB9452}" type="presOf" srcId="{6C09538E-84DD-4644-9D5A-001E0A076C35}" destId="{BF85B8C4-F50B-4520-9859-CDBAE1C96E25}" srcOrd="0" destOrd="0" presId="urn:microsoft.com/office/officeart/2005/8/layout/matrix3"/>
    <dgm:cxn modelId="{91CD2623-F193-4144-897C-0B297D223A5D}" type="presOf" srcId="{2C8F2B5F-2823-49D4-941F-C3F66B9BEDBE}" destId="{DC0AA41C-F56F-46C1-B749-E7F64ADA6629}" srcOrd="0" destOrd="0" presId="urn:microsoft.com/office/officeart/2005/8/layout/matrix3"/>
    <dgm:cxn modelId="{037D5339-8035-AB46-904F-F2F9532B78FC}" type="presOf" srcId="{045C7E75-5EDA-42F5-878D-3227F179336A}" destId="{BCF53906-C09C-46A7-9886-493DE3AF632F}" srcOrd="0" destOrd="0" presId="urn:microsoft.com/office/officeart/2005/8/layout/matrix3"/>
    <dgm:cxn modelId="{B7FA363E-9F93-0241-BB7C-813924D25809}" type="presOf" srcId="{4CF0C7C5-F8F4-4730-A626-702C0B1EAE36}" destId="{3EC669E2-9C6E-4F8B-9425-E57492255311}" srcOrd="0" destOrd="0" presId="urn:microsoft.com/office/officeart/2005/8/layout/matrix3"/>
    <dgm:cxn modelId="{CF146CD5-6FFD-6840-A086-3C9D66A28B58}" type="presOf" srcId="{BE347C35-C9B1-44EA-85D4-69AC7A721E40}" destId="{7D0E01A4-9E55-45B9-AEF5-84194B8E712F}" srcOrd="0" destOrd="0" presId="urn:microsoft.com/office/officeart/2005/8/layout/matrix3"/>
    <dgm:cxn modelId="{B7C8DD24-5E64-4CEE-9315-C02978A3D29D}" srcId="{BE347C35-C9B1-44EA-85D4-69AC7A721E40}" destId="{6C09538E-84DD-4644-9D5A-001E0A076C35}" srcOrd="2" destOrd="0" parTransId="{0D293105-62DE-4D29-90D4-E08C4F545D39}" sibTransId="{4E5046A3-4B5D-4CBE-919E-C217413C24D8}"/>
    <dgm:cxn modelId="{3FCEAC80-6169-46FB-82F5-F1B09BCCCB02}" srcId="{BE347C35-C9B1-44EA-85D4-69AC7A721E40}" destId="{045C7E75-5EDA-42F5-878D-3227F179336A}" srcOrd="1" destOrd="0" parTransId="{BDB1CB86-916E-40B9-83F4-FA11E0E3A6CE}" sibTransId="{A8368C74-EF09-4578-85EB-E57FCEE47A44}"/>
    <dgm:cxn modelId="{211184B7-8925-4FE8-A78F-34258562D301}" srcId="{BE347C35-C9B1-44EA-85D4-69AC7A721E40}" destId="{4CF0C7C5-F8F4-4730-A626-702C0B1EAE36}" srcOrd="0" destOrd="0" parTransId="{D0D1E724-A9C9-4011-9120-9EAD9055D9DF}" sibTransId="{FFFAA13B-AB42-442E-AEAE-A40145781F7E}"/>
    <dgm:cxn modelId="{DC26C7BA-EB2F-5D45-A260-CE795285920B}" type="presParOf" srcId="{7D0E01A4-9E55-45B9-AEF5-84194B8E712F}" destId="{F156B81C-8119-4DED-B02D-1EBACF5B2225}" srcOrd="0" destOrd="0" presId="urn:microsoft.com/office/officeart/2005/8/layout/matrix3"/>
    <dgm:cxn modelId="{56ACB899-A44A-5645-9269-D4C66C09B871}" type="presParOf" srcId="{7D0E01A4-9E55-45B9-AEF5-84194B8E712F}" destId="{3EC669E2-9C6E-4F8B-9425-E57492255311}" srcOrd="1" destOrd="0" presId="urn:microsoft.com/office/officeart/2005/8/layout/matrix3"/>
    <dgm:cxn modelId="{C54ABA73-FA8D-1246-9499-5DBCA16F4F28}" type="presParOf" srcId="{7D0E01A4-9E55-45B9-AEF5-84194B8E712F}" destId="{BCF53906-C09C-46A7-9886-493DE3AF632F}" srcOrd="2" destOrd="0" presId="urn:microsoft.com/office/officeart/2005/8/layout/matrix3"/>
    <dgm:cxn modelId="{B9CEB83E-C8B1-6443-911E-FC78410CFCC1}" type="presParOf" srcId="{7D0E01A4-9E55-45B9-AEF5-84194B8E712F}" destId="{BF85B8C4-F50B-4520-9859-CDBAE1C96E25}" srcOrd="3" destOrd="0" presId="urn:microsoft.com/office/officeart/2005/8/layout/matrix3"/>
    <dgm:cxn modelId="{52E9685D-279B-2042-B43B-3A7D3DD6A1B3}" type="presParOf" srcId="{7D0E01A4-9E55-45B9-AEF5-84194B8E712F}" destId="{DC0AA41C-F56F-46C1-B749-E7F64ADA6629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80EDB2E-968D-497F-802F-C00B60BDA64F}" type="doc">
      <dgm:prSet loTypeId="urn:microsoft.com/office/officeart/2005/8/layout/hList7" loCatId="list" qsTypeId="urn:microsoft.com/office/officeart/2005/8/quickstyle/simple1" qsCatId="simple" csTypeId="urn:microsoft.com/office/officeart/2005/8/colors/colorful1" csCatId="colorful" phldr="1"/>
      <dgm:spPr/>
    </dgm:pt>
    <dgm:pt modelId="{7CEF0EA8-08C0-47F6-90F6-FE9244BF7D4C}">
      <dgm:prSet phldrT="[Texto]"/>
      <dgm:spPr>
        <a:solidFill>
          <a:srgbClr val="2669DB"/>
        </a:solidFill>
      </dgm:spPr>
      <dgm:t>
        <a:bodyPr/>
        <a:lstStyle/>
        <a:p>
          <a:r>
            <a:rPr lang="pt-PT" dirty="0" smtClean="0"/>
            <a:t>SERVIÇO PARA A COMISSÃO EUROPEIA DO OPEN ACCESS NO H2020</a:t>
          </a:r>
          <a:endParaRPr lang="pt-PT" dirty="0"/>
        </a:p>
      </dgm:t>
    </dgm:pt>
    <dgm:pt modelId="{D17F9402-7651-4F4E-A39A-99573DA1ABD1}" type="parTrans" cxnId="{2598D060-8DC3-4213-BAE2-ACC07AB92824}">
      <dgm:prSet/>
      <dgm:spPr/>
      <dgm:t>
        <a:bodyPr/>
        <a:lstStyle/>
        <a:p>
          <a:endParaRPr lang="pt-PT"/>
        </a:p>
      </dgm:t>
    </dgm:pt>
    <dgm:pt modelId="{2E2F5259-5069-4C95-ADE4-65C9286838B8}" type="sibTrans" cxnId="{2598D060-8DC3-4213-BAE2-ACC07AB92824}">
      <dgm:prSet/>
      <dgm:spPr/>
      <dgm:t>
        <a:bodyPr/>
        <a:lstStyle/>
        <a:p>
          <a:endParaRPr lang="pt-PT"/>
        </a:p>
      </dgm:t>
    </dgm:pt>
    <dgm:pt modelId="{52D0F369-C788-4EE2-A2D9-67C0AC7A1C07}">
      <dgm:prSet phldrT="[Texto]"/>
      <dgm:spPr/>
      <dgm:t>
        <a:bodyPr/>
        <a:lstStyle/>
        <a:p>
          <a:r>
            <a:rPr lang="pt-PT" dirty="0" smtClean="0"/>
            <a:t>PROMOÇÃO E ALINHAMENTO DE POLÍTICAS NACIONAIS</a:t>
          </a:r>
          <a:endParaRPr lang="pt-PT" dirty="0"/>
        </a:p>
      </dgm:t>
    </dgm:pt>
    <dgm:pt modelId="{11D3888B-3ED1-4EB6-9037-3E0899EEE69B}" type="parTrans" cxnId="{48298312-94BB-4237-ADD9-6160E291A986}">
      <dgm:prSet/>
      <dgm:spPr/>
      <dgm:t>
        <a:bodyPr/>
        <a:lstStyle/>
        <a:p>
          <a:endParaRPr lang="pt-PT"/>
        </a:p>
      </dgm:t>
    </dgm:pt>
    <dgm:pt modelId="{1559C757-6982-40B1-99D3-52EE4EDA5523}" type="sibTrans" cxnId="{48298312-94BB-4237-ADD9-6160E291A986}">
      <dgm:prSet/>
      <dgm:spPr/>
      <dgm:t>
        <a:bodyPr/>
        <a:lstStyle/>
        <a:p>
          <a:endParaRPr lang="pt-PT"/>
        </a:p>
      </dgm:t>
    </dgm:pt>
    <dgm:pt modelId="{20199911-5CDE-46F8-949A-3C6EC0755007}">
      <dgm:prSet phldrT="[Texto]"/>
      <dgm:spPr>
        <a:solidFill>
          <a:srgbClr val="00B050"/>
        </a:solidFill>
      </dgm:spPr>
      <dgm:t>
        <a:bodyPr/>
        <a:lstStyle/>
        <a:p>
          <a:r>
            <a:rPr lang="pt-PT" dirty="0" smtClean="0"/>
            <a:t>SISTEMA DE INFO PARA IDENTIFICAÇÃO DE RESULTADOS, MONITORIZAÇÃO </a:t>
          </a:r>
          <a:endParaRPr lang="pt-PT" dirty="0"/>
        </a:p>
      </dgm:t>
    </dgm:pt>
    <dgm:pt modelId="{0E30E69F-DC9F-4FF7-8E9B-267C6E3036F7}" type="parTrans" cxnId="{0FE0152D-C5E7-4EBD-A75B-2AB281E5C684}">
      <dgm:prSet/>
      <dgm:spPr/>
      <dgm:t>
        <a:bodyPr/>
        <a:lstStyle/>
        <a:p>
          <a:endParaRPr lang="pt-PT"/>
        </a:p>
      </dgm:t>
    </dgm:pt>
    <dgm:pt modelId="{9F651079-EF06-4041-BCBE-56CC71C8B87D}" type="sibTrans" cxnId="{0FE0152D-C5E7-4EBD-A75B-2AB281E5C684}">
      <dgm:prSet/>
      <dgm:spPr/>
      <dgm:t>
        <a:bodyPr/>
        <a:lstStyle/>
        <a:p>
          <a:endParaRPr lang="pt-PT"/>
        </a:p>
      </dgm:t>
    </dgm:pt>
    <dgm:pt modelId="{D0A969F7-4C7F-40AC-B57E-7B7524F5B0AA}" type="pres">
      <dgm:prSet presAssocID="{180EDB2E-968D-497F-802F-C00B60BDA64F}" presName="Name0" presStyleCnt="0">
        <dgm:presLayoutVars>
          <dgm:dir/>
          <dgm:resizeHandles val="exact"/>
        </dgm:presLayoutVars>
      </dgm:prSet>
      <dgm:spPr/>
    </dgm:pt>
    <dgm:pt modelId="{254CAE69-4F97-4B33-A588-5C4392A7A5FB}" type="pres">
      <dgm:prSet presAssocID="{180EDB2E-968D-497F-802F-C00B60BDA64F}" presName="fgShape" presStyleLbl="fgShp" presStyleIdx="0" presStyleCnt="1"/>
      <dgm:spPr/>
    </dgm:pt>
    <dgm:pt modelId="{6E8C756B-94E9-4DD3-AF58-23D2DA122B27}" type="pres">
      <dgm:prSet presAssocID="{180EDB2E-968D-497F-802F-C00B60BDA64F}" presName="linComp" presStyleCnt="0"/>
      <dgm:spPr/>
    </dgm:pt>
    <dgm:pt modelId="{0C42BD68-E9C4-43A7-AA68-D7707AA3A5A4}" type="pres">
      <dgm:prSet presAssocID="{7CEF0EA8-08C0-47F6-90F6-FE9244BF7D4C}" presName="compNode" presStyleCnt="0"/>
      <dgm:spPr/>
    </dgm:pt>
    <dgm:pt modelId="{46DE1C8F-59ED-4EB7-9856-E256CEA6243F}" type="pres">
      <dgm:prSet presAssocID="{7CEF0EA8-08C0-47F6-90F6-FE9244BF7D4C}" presName="bkgdShape" presStyleLbl="node1" presStyleIdx="0" presStyleCnt="3" custLinFactNeighborX="-42269" custLinFactNeighborY="39590"/>
      <dgm:spPr/>
      <dgm:t>
        <a:bodyPr/>
        <a:lstStyle/>
        <a:p>
          <a:endParaRPr lang="pt-PT"/>
        </a:p>
      </dgm:t>
    </dgm:pt>
    <dgm:pt modelId="{0E02CB4D-75EC-4975-A890-30FC018D9A13}" type="pres">
      <dgm:prSet presAssocID="{7CEF0EA8-08C0-47F6-90F6-FE9244BF7D4C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C5685E4D-C20B-4E80-9DC1-B2C5BA4D4720}" type="pres">
      <dgm:prSet presAssocID="{7CEF0EA8-08C0-47F6-90F6-FE9244BF7D4C}" presName="invisiNode" presStyleLbl="node1" presStyleIdx="0" presStyleCnt="3"/>
      <dgm:spPr/>
    </dgm:pt>
    <dgm:pt modelId="{ED56F69F-E9E8-4C86-9FE2-AAAD3E39E0F5}" type="pres">
      <dgm:prSet presAssocID="{7CEF0EA8-08C0-47F6-90F6-FE9244BF7D4C}" presName="imagNode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E94D5192-7FA6-43D7-8F5A-E7DA678A5CE9}" type="pres">
      <dgm:prSet presAssocID="{2E2F5259-5069-4C95-ADE4-65C9286838B8}" presName="sibTrans" presStyleLbl="sibTrans2D1" presStyleIdx="0" presStyleCnt="0"/>
      <dgm:spPr/>
      <dgm:t>
        <a:bodyPr/>
        <a:lstStyle/>
        <a:p>
          <a:endParaRPr lang="pt-PT"/>
        </a:p>
      </dgm:t>
    </dgm:pt>
    <dgm:pt modelId="{3DC5491E-1DA3-4309-9E35-A729D039AC26}" type="pres">
      <dgm:prSet presAssocID="{52D0F369-C788-4EE2-A2D9-67C0AC7A1C07}" presName="compNode" presStyleCnt="0"/>
      <dgm:spPr/>
    </dgm:pt>
    <dgm:pt modelId="{60982A46-8C4B-42DF-9D5D-C9DB3F2B30AB}" type="pres">
      <dgm:prSet presAssocID="{52D0F369-C788-4EE2-A2D9-67C0AC7A1C07}" presName="bkgdShape" presStyleLbl="node1" presStyleIdx="1" presStyleCnt="3"/>
      <dgm:spPr/>
      <dgm:t>
        <a:bodyPr/>
        <a:lstStyle/>
        <a:p>
          <a:endParaRPr lang="pt-PT"/>
        </a:p>
      </dgm:t>
    </dgm:pt>
    <dgm:pt modelId="{1371B568-CB20-429D-A2A2-9FE784BD251A}" type="pres">
      <dgm:prSet presAssocID="{52D0F369-C788-4EE2-A2D9-67C0AC7A1C07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E3C2CEFB-9B19-469D-A346-9338600C6B48}" type="pres">
      <dgm:prSet presAssocID="{52D0F369-C788-4EE2-A2D9-67C0AC7A1C07}" presName="invisiNode" presStyleLbl="node1" presStyleIdx="1" presStyleCnt="3"/>
      <dgm:spPr/>
    </dgm:pt>
    <dgm:pt modelId="{C7E098E6-7422-4B56-A4FC-BEA2DE5BA2BB}" type="pres">
      <dgm:prSet presAssocID="{52D0F369-C788-4EE2-A2D9-67C0AC7A1C07}" presName="imagNode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89A77E95-BEE9-49EB-8C1F-3423A25CAD45}" type="pres">
      <dgm:prSet presAssocID="{1559C757-6982-40B1-99D3-52EE4EDA5523}" presName="sibTrans" presStyleLbl="sibTrans2D1" presStyleIdx="0" presStyleCnt="0"/>
      <dgm:spPr/>
      <dgm:t>
        <a:bodyPr/>
        <a:lstStyle/>
        <a:p>
          <a:endParaRPr lang="pt-PT"/>
        </a:p>
      </dgm:t>
    </dgm:pt>
    <dgm:pt modelId="{1113F932-0353-40DC-B973-4CB6A8185E93}" type="pres">
      <dgm:prSet presAssocID="{20199911-5CDE-46F8-949A-3C6EC0755007}" presName="compNode" presStyleCnt="0"/>
      <dgm:spPr/>
    </dgm:pt>
    <dgm:pt modelId="{24543204-4AC9-4916-ADB1-4926DBFBE16E}" type="pres">
      <dgm:prSet presAssocID="{20199911-5CDE-46F8-949A-3C6EC0755007}" presName="bkgdShape" presStyleLbl="node1" presStyleIdx="2" presStyleCnt="3" custLinFactNeighborX="8474" custLinFactNeighborY="29248"/>
      <dgm:spPr/>
      <dgm:t>
        <a:bodyPr/>
        <a:lstStyle/>
        <a:p>
          <a:endParaRPr lang="pt-PT"/>
        </a:p>
      </dgm:t>
    </dgm:pt>
    <dgm:pt modelId="{92EDBA5D-9AE0-446D-959D-301AC6276D85}" type="pres">
      <dgm:prSet presAssocID="{20199911-5CDE-46F8-949A-3C6EC0755007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B038A0CE-4E78-4148-849A-20AF42C33E66}" type="pres">
      <dgm:prSet presAssocID="{20199911-5CDE-46F8-949A-3C6EC0755007}" presName="invisiNode" presStyleLbl="node1" presStyleIdx="2" presStyleCnt="3"/>
      <dgm:spPr/>
    </dgm:pt>
    <dgm:pt modelId="{50D41065-E29A-4B41-BE67-B8B2492EB2C5}" type="pres">
      <dgm:prSet presAssocID="{20199911-5CDE-46F8-949A-3C6EC0755007}" presName="imagNode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0FE0152D-C5E7-4EBD-A75B-2AB281E5C684}" srcId="{180EDB2E-968D-497F-802F-C00B60BDA64F}" destId="{20199911-5CDE-46F8-949A-3C6EC0755007}" srcOrd="2" destOrd="0" parTransId="{0E30E69F-DC9F-4FF7-8E9B-267C6E3036F7}" sibTransId="{9F651079-EF06-4041-BCBE-56CC71C8B87D}"/>
    <dgm:cxn modelId="{128EDFF2-C6D5-4BDA-A638-B039433F733D}" type="presOf" srcId="{52D0F369-C788-4EE2-A2D9-67C0AC7A1C07}" destId="{60982A46-8C4B-42DF-9D5D-C9DB3F2B30AB}" srcOrd="0" destOrd="0" presId="urn:microsoft.com/office/officeart/2005/8/layout/hList7"/>
    <dgm:cxn modelId="{654FA914-4FFF-415A-A6E9-FBB8391C6CE4}" type="presOf" srcId="{7CEF0EA8-08C0-47F6-90F6-FE9244BF7D4C}" destId="{0E02CB4D-75EC-4975-A890-30FC018D9A13}" srcOrd="1" destOrd="0" presId="urn:microsoft.com/office/officeart/2005/8/layout/hList7"/>
    <dgm:cxn modelId="{B5CF7CC5-383E-4FED-ABAD-7BCAA13F43DE}" type="presOf" srcId="{1559C757-6982-40B1-99D3-52EE4EDA5523}" destId="{89A77E95-BEE9-49EB-8C1F-3423A25CAD45}" srcOrd="0" destOrd="0" presId="urn:microsoft.com/office/officeart/2005/8/layout/hList7"/>
    <dgm:cxn modelId="{535824BB-DC9F-48F0-A9ED-AFEDAB66B62B}" type="presOf" srcId="{20199911-5CDE-46F8-949A-3C6EC0755007}" destId="{24543204-4AC9-4916-ADB1-4926DBFBE16E}" srcOrd="0" destOrd="0" presId="urn:microsoft.com/office/officeart/2005/8/layout/hList7"/>
    <dgm:cxn modelId="{70A7A873-ACC9-4397-8877-04B4DB237CFE}" type="presOf" srcId="{180EDB2E-968D-497F-802F-C00B60BDA64F}" destId="{D0A969F7-4C7F-40AC-B57E-7B7524F5B0AA}" srcOrd="0" destOrd="0" presId="urn:microsoft.com/office/officeart/2005/8/layout/hList7"/>
    <dgm:cxn modelId="{B6088325-D828-47FC-8F6B-3A84CD3C3092}" type="presOf" srcId="{52D0F369-C788-4EE2-A2D9-67C0AC7A1C07}" destId="{1371B568-CB20-429D-A2A2-9FE784BD251A}" srcOrd="1" destOrd="0" presId="urn:microsoft.com/office/officeart/2005/8/layout/hList7"/>
    <dgm:cxn modelId="{48298312-94BB-4237-ADD9-6160E291A986}" srcId="{180EDB2E-968D-497F-802F-C00B60BDA64F}" destId="{52D0F369-C788-4EE2-A2D9-67C0AC7A1C07}" srcOrd="1" destOrd="0" parTransId="{11D3888B-3ED1-4EB6-9037-3E0899EEE69B}" sibTransId="{1559C757-6982-40B1-99D3-52EE4EDA5523}"/>
    <dgm:cxn modelId="{543F7682-28C5-40E6-83B2-74B5474E02F4}" type="presOf" srcId="{2E2F5259-5069-4C95-ADE4-65C9286838B8}" destId="{E94D5192-7FA6-43D7-8F5A-E7DA678A5CE9}" srcOrd="0" destOrd="0" presId="urn:microsoft.com/office/officeart/2005/8/layout/hList7"/>
    <dgm:cxn modelId="{2598D060-8DC3-4213-BAE2-ACC07AB92824}" srcId="{180EDB2E-968D-497F-802F-C00B60BDA64F}" destId="{7CEF0EA8-08C0-47F6-90F6-FE9244BF7D4C}" srcOrd="0" destOrd="0" parTransId="{D17F9402-7651-4F4E-A39A-99573DA1ABD1}" sibTransId="{2E2F5259-5069-4C95-ADE4-65C9286838B8}"/>
    <dgm:cxn modelId="{58EC010C-003E-4137-B3F8-E0013E97BE8E}" type="presOf" srcId="{20199911-5CDE-46F8-949A-3C6EC0755007}" destId="{92EDBA5D-9AE0-446D-959D-301AC6276D85}" srcOrd="1" destOrd="0" presId="urn:microsoft.com/office/officeart/2005/8/layout/hList7"/>
    <dgm:cxn modelId="{550FDB13-3EEC-420E-86EB-623F6ADCEDFF}" type="presOf" srcId="{7CEF0EA8-08C0-47F6-90F6-FE9244BF7D4C}" destId="{46DE1C8F-59ED-4EB7-9856-E256CEA6243F}" srcOrd="0" destOrd="0" presId="urn:microsoft.com/office/officeart/2005/8/layout/hList7"/>
    <dgm:cxn modelId="{634DD292-F100-4A33-B134-7EA322D110BD}" type="presParOf" srcId="{D0A969F7-4C7F-40AC-B57E-7B7524F5B0AA}" destId="{254CAE69-4F97-4B33-A588-5C4392A7A5FB}" srcOrd="0" destOrd="0" presId="urn:microsoft.com/office/officeart/2005/8/layout/hList7"/>
    <dgm:cxn modelId="{9DB1D5E4-60C0-4854-A87E-FE34F2905B7D}" type="presParOf" srcId="{D0A969F7-4C7F-40AC-B57E-7B7524F5B0AA}" destId="{6E8C756B-94E9-4DD3-AF58-23D2DA122B27}" srcOrd="1" destOrd="0" presId="urn:microsoft.com/office/officeart/2005/8/layout/hList7"/>
    <dgm:cxn modelId="{616360D3-1795-47D3-980C-FE7AC39794EF}" type="presParOf" srcId="{6E8C756B-94E9-4DD3-AF58-23D2DA122B27}" destId="{0C42BD68-E9C4-43A7-AA68-D7707AA3A5A4}" srcOrd="0" destOrd="0" presId="urn:microsoft.com/office/officeart/2005/8/layout/hList7"/>
    <dgm:cxn modelId="{9AA87CCB-8AE2-4E8A-BB53-EDCA0D7ECD8A}" type="presParOf" srcId="{0C42BD68-E9C4-43A7-AA68-D7707AA3A5A4}" destId="{46DE1C8F-59ED-4EB7-9856-E256CEA6243F}" srcOrd="0" destOrd="0" presId="urn:microsoft.com/office/officeart/2005/8/layout/hList7"/>
    <dgm:cxn modelId="{C3E46B6E-FBF2-4B41-B627-AFB7EA7EC2C1}" type="presParOf" srcId="{0C42BD68-E9C4-43A7-AA68-D7707AA3A5A4}" destId="{0E02CB4D-75EC-4975-A890-30FC018D9A13}" srcOrd="1" destOrd="0" presId="urn:microsoft.com/office/officeart/2005/8/layout/hList7"/>
    <dgm:cxn modelId="{90868DBB-C2B6-4EDF-AD89-832FB2575CF1}" type="presParOf" srcId="{0C42BD68-E9C4-43A7-AA68-D7707AA3A5A4}" destId="{C5685E4D-C20B-4E80-9DC1-B2C5BA4D4720}" srcOrd="2" destOrd="0" presId="urn:microsoft.com/office/officeart/2005/8/layout/hList7"/>
    <dgm:cxn modelId="{9C4B7E72-4A7C-43EF-B47F-789B31A36C51}" type="presParOf" srcId="{0C42BD68-E9C4-43A7-AA68-D7707AA3A5A4}" destId="{ED56F69F-E9E8-4C86-9FE2-AAAD3E39E0F5}" srcOrd="3" destOrd="0" presId="urn:microsoft.com/office/officeart/2005/8/layout/hList7"/>
    <dgm:cxn modelId="{E2AA5668-1282-46D5-96DD-6622A8D57FF4}" type="presParOf" srcId="{6E8C756B-94E9-4DD3-AF58-23D2DA122B27}" destId="{E94D5192-7FA6-43D7-8F5A-E7DA678A5CE9}" srcOrd="1" destOrd="0" presId="urn:microsoft.com/office/officeart/2005/8/layout/hList7"/>
    <dgm:cxn modelId="{5E1F77E3-3D27-4C99-A978-FDC4C900E3C2}" type="presParOf" srcId="{6E8C756B-94E9-4DD3-AF58-23D2DA122B27}" destId="{3DC5491E-1DA3-4309-9E35-A729D039AC26}" srcOrd="2" destOrd="0" presId="urn:microsoft.com/office/officeart/2005/8/layout/hList7"/>
    <dgm:cxn modelId="{57BDE4A6-CD2E-4171-8673-706171F32938}" type="presParOf" srcId="{3DC5491E-1DA3-4309-9E35-A729D039AC26}" destId="{60982A46-8C4B-42DF-9D5D-C9DB3F2B30AB}" srcOrd="0" destOrd="0" presId="urn:microsoft.com/office/officeart/2005/8/layout/hList7"/>
    <dgm:cxn modelId="{EFE8BEA4-D597-4917-8033-FA570103C4A9}" type="presParOf" srcId="{3DC5491E-1DA3-4309-9E35-A729D039AC26}" destId="{1371B568-CB20-429D-A2A2-9FE784BD251A}" srcOrd="1" destOrd="0" presId="urn:microsoft.com/office/officeart/2005/8/layout/hList7"/>
    <dgm:cxn modelId="{14C01CEA-8FFD-45BF-A06F-843A66644C58}" type="presParOf" srcId="{3DC5491E-1DA3-4309-9E35-A729D039AC26}" destId="{E3C2CEFB-9B19-469D-A346-9338600C6B48}" srcOrd="2" destOrd="0" presId="urn:microsoft.com/office/officeart/2005/8/layout/hList7"/>
    <dgm:cxn modelId="{67298E15-0D3B-48A7-9D0F-211DAC4D97B8}" type="presParOf" srcId="{3DC5491E-1DA3-4309-9E35-A729D039AC26}" destId="{C7E098E6-7422-4B56-A4FC-BEA2DE5BA2BB}" srcOrd="3" destOrd="0" presId="urn:microsoft.com/office/officeart/2005/8/layout/hList7"/>
    <dgm:cxn modelId="{6CAA7EE3-3894-4128-A0B8-AB5BF999E6A9}" type="presParOf" srcId="{6E8C756B-94E9-4DD3-AF58-23D2DA122B27}" destId="{89A77E95-BEE9-49EB-8C1F-3423A25CAD45}" srcOrd="3" destOrd="0" presId="urn:microsoft.com/office/officeart/2005/8/layout/hList7"/>
    <dgm:cxn modelId="{96FC7176-7EC6-4F97-A2CD-624E155C767D}" type="presParOf" srcId="{6E8C756B-94E9-4DD3-AF58-23D2DA122B27}" destId="{1113F932-0353-40DC-B973-4CB6A8185E93}" srcOrd="4" destOrd="0" presId="urn:microsoft.com/office/officeart/2005/8/layout/hList7"/>
    <dgm:cxn modelId="{03A437F7-5C87-48BF-B10C-0CA844039157}" type="presParOf" srcId="{1113F932-0353-40DC-B973-4CB6A8185E93}" destId="{24543204-4AC9-4916-ADB1-4926DBFBE16E}" srcOrd="0" destOrd="0" presId="urn:microsoft.com/office/officeart/2005/8/layout/hList7"/>
    <dgm:cxn modelId="{777B91CC-549B-4DE5-8072-644943AFDF71}" type="presParOf" srcId="{1113F932-0353-40DC-B973-4CB6A8185E93}" destId="{92EDBA5D-9AE0-446D-959D-301AC6276D85}" srcOrd="1" destOrd="0" presId="urn:microsoft.com/office/officeart/2005/8/layout/hList7"/>
    <dgm:cxn modelId="{6775DC24-F27C-493D-A328-F900F838FA36}" type="presParOf" srcId="{1113F932-0353-40DC-B973-4CB6A8185E93}" destId="{B038A0CE-4E78-4148-849A-20AF42C33E66}" srcOrd="2" destOrd="0" presId="urn:microsoft.com/office/officeart/2005/8/layout/hList7"/>
    <dgm:cxn modelId="{DA2BFE2D-EF54-40AD-BA85-BA33453FA594}" type="presParOf" srcId="{1113F932-0353-40DC-B973-4CB6A8185E93}" destId="{50D41065-E29A-4B41-BE67-B8B2492EB2C5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56B81C-8119-4DED-B02D-1EBACF5B2225}">
      <dsp:nvSpPr>
        <dsp:cNvPr id="0" name=""/>
        <dsp:cNvSpPr/>
      </dsp:nvSpPr>
      <dsp:spPr>
        <a:xfrm>
          <a:off x="2416287" y="0"/>
          <a:ext cx="6213309" cy="6213309"/>
        </a:xfrm>
        <a:prstGeom prst="diamond">
          <a:avLst/>
        </a:prstGeom>
        <a:solidFill>
          <a:schemeClr val="bg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C669E2-9C6E-4F8B-9425-E57492255311}">
      <dsp:nvSpPr>
        <dsp:cNvPr id="0" name=""/>
        <dsp:cNvSpPr/>
      </dsp:nvSpPr>
      <dsp:spPr>
        <a:xfrm>
          <a:off x="3006551" y="590264"/>
          <a:ext cx="2423190" cy="2423190"/>
        </a:xfrm>
        <a:prstGeom prst="roundRect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300" b="1" kern="1200" dirty="0" smtClean="0"/>
            <a:t>Infraestruturas </a:t>
          </a:r>
          <a:r>
            <a:rPr lang="pt-PT" sz="2300" b="0" kern="1200" dirty="0" smtClean="0"/>
            <a:t>de gestão de informação</a:t>
          </a:r>
        </a:p>
      </dsp:txBody>
      <dsp:txXfrm>
        <a:off x="3124841" y="708554"/>
        <a:ext cx="2186610" cy="2186610"/>
      </dsp:txXfrm>
    </dsp:sp>
    <dsp:sp modelId="{BCF53906-C09C-46A7-9886-493DE3AF632F}">
      <dsp:nvSpPr>
        <dsp:cNvPr id="0" name=""/>
        <dsp:cNvSpPr/>
      </dsp:nvSpPr>
      <dsp:spPr>
        <a:xfrm>
          <a:off x="5616141" y="590264"/>
          <a:ext cx="2423190" cy="2423190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300" b="1" kern="1200" dirty="0" smtClean="0"/>
            <a:t>Infraestruturas de Formação</a:t>
          </a:r>
          <a:r>
            <a:rPr lang="pt-PT" sz="2300" kern="1200" dirty="0" smtClean="0"/>
            <a:t> e Disseminação</a:t>
          </a:r>
          <a:endParaRPr lang="en-US" sz="2300" kern="1200" dirty="0"/>
        </a:p>
      </dsp:txBody>
      <dsp:txXfrm>
        <a:off x="5734431" y="708554"/>
        <a:ext cx="2186610" cy="2186610"/>
      </dsp:txXfrm>
    </dsp:sp>
    <dsp:sp modelId="{BF85B8C4-F50B-4520-9859-CDBAE1C96E25}">
      <dsp:nvSpPr>
        <dsp:cNvPr id="0" name=""/>
        <dsp:cNvSpPr/>
      </dsp:nvSpPr>
      <dsp:spPr>
        <a:xfrm>
          <a:off x="3006551" y="3199854"/>
          <a:ext cx="2423190" cy="2423190"/>
        </a:xfrm>
        <a:prstGeom prst="roundRect">
          <a:avLst/>
        </a:prstGeom>
        <a:solidFill>
          <a:srgbClr val="D36F0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300" b="1" kern="1200" dirty="0" smtClean="0"/>
            <a:t>Políticas</a:t>
          </a:r>
          <a:r>
            <a:rPr lang="pt-PT" sz="2300" kern="1200" dirty="0" smtClean="0"/>
            <a:t> e </a:t>
          </a:r>
          <a:r>
            <a:rPr lang="pt-PT" sz="2300" kern="1200" dirty="0" err="1" smtClean="0"/>
            <a:t>Advocay</a:t>
          </a:r>
          <a:endParaRPr lang="en-US" sz="2300" kern="1200" dirty="0"/>
        </a:p>
      </dsp:txBody>
      <dsp:txXfrm>
        <a:off x="3124841" y="3318144"/>
        <a:ext cx="2186610" cy="2186610"/>
      </dsp:txXfrm>
    </dsp:sp>
    <dsp:sp modelId="{DC0AA41C-F56F-46C1-B749-E7F64ADA6629}">
      <dsp:nvSpPr>
        <dsp:cNvPr id="0" name=""/>
        <dsp:cNvSpPr/>
      </dsp:nvSpPr>
      <dsp:spPr>
        <a:xfrm>
          <a:off x="5616141" y="3199854"/>
          <a:ext cx="2423190" cy="2423190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300" b="1" kern="1200" dirty="0" smtClean="0"/>
            <a:t>Cooperação </a:t>
          </a:r>
          <a:r>
            <a:rPr lang="pt-PT" sz="2300" b="0" kern="1200" dirty="0" smtClean="0"/>
            <a:t>e alinhamento </a:t>
          </a:r>
          <a:r>
            <a:rPr lang="pt-PT" sz="2300" kern="1200" dirty="0" smtClean="0"/>
            <a:t>internacional</a:t>
          </a:r>
          <a:endParaRPr lang="en-US" sz="2300" kern="1200" dirty="0"/>
        </a:p>
      </dsp:txBody>
      <dsp:txXfrm>
        <a:off x="5734431" y="3318144"/>
        <a:ext cx="2186610" cy="218661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DE1C8F-59ED-4EB7-9856-E256CEA6243F}">
      <dsp:nvSpPr>
        <dsp:cNvPr id="0" name=""/>
        <dsp:cNvSpPr/>
      </dsp:nvSpPr>
      <dsp:spPr>
        <a:xfrm>
          <a:off x="0" y="0"/>
          <a:ext cx="4522717" cy="5695516"/>
        </a:xfrm>
        <a:prstGeom prst="roundRect">
          <a:avLst>
            <a:gd name="adj" fmla="val 10000"/>
          </a:avLst>
        </a:prstGeom>
        <a:solidFill>
          <a:srgbClr val="2669DB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220472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3100" kern="1200" dirty="0" smtClean="0"/>
            <a:t>SERVIÇO PARA A COMISSÃO EUROPEIA DO OPEN ACCESS NO H2020</a:t>
          </a:r>
          <a:endParaRPr lang="pt-PT" sz="3100" kern="1200" dirty="0"/>
        </a:p>
      </dsp:txBody>
      <dsp:txXfrm>
        <a:off x="0" y="2278206"/>
        <a:ext cx="4522717" cy="2278206"/>
      </dsp:txXfrm>
    </dsp:sp>
    <dsp:sp modelId="{ED56F69F-E9E8-4C86-9FE2-AAAD3E39E0F5}">
      <dsp:nvSpPr>
        <dsp:cNvPr id="0" name=""/>
        <dsp:cNvSpPr/>
      </dsp:nvSpPr>
      <dsp:spPr>
        <a:xfrm>
          <a:off x="1315962" y="341730"/>
          <a:ext cx="1896606" cy="1896606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982A46-8C4B-42DF-9D5D-C9DB3F2B30AB}">
      <dsp:nvSpPr>
        <dsp:cNvPr id="0" name=""/>
        <dsp:cNvSpPr/>
      </dsp:nvSpPr>
      <dsp:spPr>
        <a:xfrm>
          <a:off x="4661306" y="0"/>
          <a:ext cx="4522717" cy="569551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220472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3100" kern="1200" dirty="0" smtClean="0"/>
            <a:t>PROMOÇÃO E ALINHAMENTO DE POLÍTICAS NACIONAIS</a:t>
          </a:r>
          <a:endParaRPr lang="pt-PT" sz="3100" kern="1200" dirty="0"/>
        </a:p>
      </dsp:txBody>
      <dsp:txXfrm>
        <a:off x="4661306" y="2278206"/>
        <a:ext cx="4522717" cy="2278206"/>
      </dsp:txXfrm>
    </dsp:sp>
    <dsp:sp modelId="{C7E098E6-7422-4B56-A4FC-BEA2DE5BA2BB}">
      <dsp:nvSpPr>
        <dsp:cNvPr id="0" name=""/>
        <dsp:cNvSpPr/>
      </dsp:nvSpPr>
      <dsp:spPr>
        <a:xfrm>
          <a:off x="5974362" y="341730"/>
          <a:ext cx="1896606" cy="1896606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543204-4AC9-4916-ADB1-4926DBFBE16E}">
      <dsp:nvSpPr>
        <dsp:cNvPr id="0" name=""/>
        <dsp:cNvSpPr/>
      </dsp:nvSpPr>
      <dsp:spPr>
        <a:xfrm>
          <a:off x="9322613" y="0"/>
          <a:ext cx="4522717" cy="569551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220472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3100" kern="1200" dirty="0" smtClean="0"/>
            <a:t>SISTEMA DE INFO PARA IDENTIFICAÇÃO DE RESULTADOS, MONITORIZAÇÃO </a:t>
          </a:r>
          <a:endParaRPr lang="pt-PT" sz="3100" kern="1200" dirty="0"/>
        </a:p>
      </dsp:txBody>
      <dsp:txXfrm>
        <a:off x="9322613" y="2278206"/>
        <a:ext cx="4522717" cy="2278206"/>
      </dsp:txXfrm>
    </dsp:sp>
    <dsp:sp modelId="{50D41065-E29A-4B41-BE67-B8B2492EB2C5}">
      <dsp:nvSpPr>
        <dsp:cNvPr id="0" name=""/>
        <dsp:cNvSpPr/>
      </dsp:nvSpPr>
      <dsp:spPr>
        <a:xfrm>
          <a:off x="10632761" y="341730"/>
          <a:ext cx="1896606" cy="1896606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4CAE69-4F97-4B33-A588-5C4392A7A5FB}">
      <dsp:nvSpPr>
        <dsp:cNvPr id="0" name=""/>
        <dsp:cNvSpPr/>
      </dsp:nvSpPr>
      <dsp:spPr>
        <a:xfrm>
          <a:off x="553813" y="4556412"/>
          <a:ext cx="12737704" cy="854327"/>
        </a:xfrm>
        <a:prstGeom prst="left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5653419-9FD5-ED41-8A04-5E47FB458ACC}" type="datetimeFigureOut">
              <a:rPr lang="en-US"/>
              <a:pPr>
                <a:defRPr/>
              </a:pPr>
              <a:t>7/4/17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93D8FB2B-484D-ED41-B7D4-203391F286DF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44684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4C1C358-FF60-754C-8FA6-76BA929B0A83}" type="datetimeFigureOut">
              <a:rPr lang="el-GR"/>
              <a:pPr>
                <a:defRPr/>
              </a:pPr>
              <a:t>4/7/17</a:t>
            </a:fld>
            <a:endParaRPr lang="el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l-GR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l-GR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ECB501B-9145-384C-860E-E18BA7581B70}" type="slidenum">
              <a:rPr lang="el-GR"/>
              <a:pPr>
                <a:defRPr/>
              </a:pPr>
              <a:t>‹nº›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5267887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0824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816479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224719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632958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041198" algn="l" defTabSz="81647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9438" algn="l" defTabSz="81647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677" algn="l" defTabSz="81647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917" algn="l" defTabSz="81647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F91C7B-7BA7-D54F-9EF3-D9885B708686}" type="slidenum">
              <a:rPr lang="el-GR" smtClean="0"/>
              <a:pPr>
                <a:defRPr/>
              </a:pPr>
              <a:t>8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5682758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12.png"/><Relationship Id="rId8" Type="http://schemas.openxmlformats.org/officeDocument/2006/relationships/image" Target="../media/image6.png"/><Relationship Id="rId9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2" Type="http://schemas.openxmlformats.org/officeDocument/2006/relationships/hyperlink" Target="http://www.openaire.eu" TargetMode="Externa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4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4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4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jpe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4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4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8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5113" y="7186621"/>
            <a:ext cx="1727369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27293" y="2411761"/>
            <a:ext cx="13970917" cy="2160240"/>
          </a:xfrm>
          <a:prstGeom prst="rect">
            <a:avLst/>
          </a:prstGeom>
        </p:spPr>
        <p:txBody>
          <a:bodyPr lIns="81648" tIns="40825" rIns="81648" bIns="40825" anchor="b">
            <a:noAutofit/>
          </a:bodyPr>
          <a:lstStyle>
            <a:lvl1pPr algn="ctr">
              <a:lnSpc>
                <a:spcPct val="100000"/>
              </a:lnSpc>
              <a:defRPr sz="7900" b="1" i="0" baseline="0">
                <a:solidFill>
                  <a:srgbClr val="28288C"/>
                </a:solidFill>
                <a:latin typeface="PF Paperback"/>
                <a:cs typeface="PF Paperback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l-G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7517" y="4572001"/>
            <a:ext cx="12193191" cy="1296144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200" baseline="0">
                <a:solidFill>
                  <a:srgbClr val="2D73D7"/>
                </a:solidFill>
                <a:latin typeface="PF Paperback Light"/>
                <a:cs typeface="PF Paperback Light"/>
              </a:defRPr>
            </a:lvl1pPr>
            <a:lvl2pPr marL="408240" indent="0" algn="ctr">
              <a:buNone/>
              <a:defRPr sz="1700"/>
            </a:lvl2pPr>
            <a:lvl3pPr marL="816479" indent="0" algn="ctr">
              <a:buNone/>
              <a:defRPr sz="1600"/>
            </a:lvl3pPr>
            <a:lvl4pPr marL="1224719" indent="0" algn="ctr">
              <a:buNone/>
              <a:defRPr sz="1400"/>
            </a:lvl4pPr>
            <a:lvl5pPr marL="1632958" indent="0" algn="ctr">
              <a:buNone/>
              <a:defRPr sz="1400"/>
            </a:lvl5pPr>
            <a:lvl6pPr marL="2041198" indent="0" algn="ctr">
              <a:buNone/>
              <a:defRPr sz="1400"/>
            </a:lvl6pPr>
            <a:lvl7pPr marL="2449438" indent="0" algn="ctr">
              <a:buNone/>
              <a:defRPr sz="1400"/>
            </a:lvl7pPr>
            <a:lvl8pPr marL="2857677" indent="0" algn="ctr">
              <a:buNone/>
              <a:defRPr sz="1400"/>
            </a:lvl8pPr>
            <a:lvl9pPr marL="3265917" indent="0" algn="ctr">
              <a:buNone/>
              <a:defRPr sz="1400"/>
            </a:lvl9pPr>
          </a:lstStyle>
          <a:p>
            <a:r>
              <a:rPr lang="en-US" dirty="0" smtClean="0"/>
              <a:t>Click to edit Master subtitle style</a:t>
            </a:r>
            <a:endParaRPr lang="el-GR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3159761" y="323859"/>
            <a:ext cx="9144893" cy="719137"/>
          </a:xfrm>
        </p:spPr>
        <p:txBody>
          <a:bodyPr anchor="b"/>
          <a:lstStyle>
            <a:lvl1pPr marL="238140" indent="0" algn="ctr">
              <a:lnSpc>
                <a:spcPct val="100000"/>
              </a:lnSpc>
              <a:buNone/>
              <a:defRPr sz="2200" baseline="0">
                <a:solidFill>
                  <a:srgbClr val="636363"/>
                </a:solidFill>
                <a:latin typeface="PF Paperback Medium"/>
                <a:cs typeface="PF Paperback Medium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4023941" y="1043610"/>
            <a:ext cx="7488968" cy="865188"/>
          </a:xfrm>
        </p:spPr>
        <p:txBody>
          <a:bodyPr/>
          <a:lstStyle>
            <a:lvl1pPr marL="238140" indent="0" algn="ctr">
              <a:lnSpc>
                <a:spcPct val="100000"/>
              </a:lnSpc>
              <a:buNone/>
              <a:defRPr sz="1600" baseline="0">
                <a:solidFill>
                  <a:srgbClr val="636363"/>
                </a:solidFill>
                <a:latin typeface="PF Paperback Light"/>
                <a:cs typeface="PF Paperback Light"/>
              </a:defRPr>
            </a:lvl1pPr>
            <a:lvl2pPr marL="635039" indent="0">
              <a:buNone/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4" name="Picture 3" descr="EC_logo_blue_mono_horizontal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0986" y="8640498"/>
            <a:ext cx="1490696" cy="395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653595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Content St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146" y="755657"/>
            <a:ext cx="1584480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4"/>
          <p:cNvSpPr>
            <a:spLocks noChangeShapeType="1"/>
          </p:cNvSpPr>
          <p:nvPr userDrawn="1"/>
        </p:nvSpPr>
        <p:spPr bwMode="auto">
          <a:xfrm rot="10800000" flipH="1">
            <a:off x="0" y="3867157"/>
            <a:ext cx="2057602" cy="1760539"/>
          </a:xfrm>
          <a:prstGeom prst="line">
            <a:avLst/>
          </a:prstGeom>
          <a:noFill/>
          <a:ln w="12700">
            <a:solidFill>
              <a:srgbClr val="ED910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GB"/>
          </a:p>
        </p:txBody>
      </p:sp>
      <p:sp>
        <p:nvSpPr>
          <p:cNvPr id="9" name="Line 5"/>
          <p:cNvSpPr>
            <a:spLocks noChangeShapeType="1"/>
          </p:cNvSpPr>
          <p:nvPr userDrawn="1"/>
        </p:nvSpPr>
        <p:spPr bwMode="auto">
          <a:xfrm rot="10800000" flipH="1">
            <a:off x="5825111" y="6"/>
            <a:ext cx="738259" cy="684213"/>
          </a:xfrm>
          <a:prstGeom prst="line">
            <a:avLst/>
          </a:prstGeom>
          <a:noFill/>
          <a:ln w="12700">
            <a:solidFill>
              <a:srgbClr val="ED910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99687" y="395544"/>
            <a:ext cx="12645027" cy="1596009"/>
          </a:xfrm>
          <a:prstGeom prst="rect">
            <a:avLst/>
          </a:prstGeom>
        </p:spPr>
        <p:txBody>
          <a:bodyPr vert="horz" lIns="81648" tIns="40825" rIns="81648" bIns="40825" anchor="b">
            <a:normAutofit/>
          </a:bodyPr>
          <a:lstStyle>
            <a:lvl1pPr algn="l">
              <a:defRPr sz="8100">
                <a:solidFill>
                  <a:srgbClr val="28288C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2"/>
          </p:nvPr>
        </p:nvSpPr>
        <p:spPr>
          <a:xfrm>
            <a:off x="7192602" y="3419979"/>
            <a:ext cx="5329113" cy="4464395"/>
          </a:xfrm>
        </p:spPr>
        <p:txBody>
          <a:bodyPr/>
          <a:lstStyle>
            <a:lvl1pPr marL="238140" indent="0">
              <a:lnSpc>
                <a:spcPct val="110000"/>
              </a:lnSpc>
              <a:buNone/>
              <a:defRPr sz="2200"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635039" indent="0">
              <a:buNone/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2871697" y="3419880"/>
            <a:ext cx="4032842" cy="4463135"/>
          </a:xfrm>
        </p:spPr>
        <p:txBody>
          <a:bodyPr/>
          <a:lstStyle>
            <a:lvl1pPr marL="238140" indent="0" algn="ctr">
              <a:lnSpc>
                <a:spcPct val="110000"/>
              </a:lnSpc>
              <a:buNone/>
              <a:defRPr cap="small" baseline="0">
                <a:solidFill>
                  <a:srgbClr val="ED910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2799685" y="2052542"/>
            <a:ext cx="12602806" cy="1151308"/>
          </a:xfrm>
        </p:spPr>
        <p:txBody>
          <a:bodyPr>
            <a:noAutofit/>
          </a:bodyPr>
          <a:lstStyle>
            <a:lvl1pPr marL="160724" indent="0">
              <a:buNone/>
              <a:defRPr sz="2200" baseline="0">
                <a:solidFill>
                  <a:srgbClr val="2D73D7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2" name="Slide Number Placehold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EFB46-BA47-D64B-9689-4FE8CCD2BEF0}" type="slidenum">
              <a:rPr lang="en-GB"/>
              <a:pPr>
                <a:defRPr/>
              </a:pPr>
              <a:t>‹nº›</a:t>
            </a:fld>
            <a:endParaRPr lang="en-GB" dirty="0"/>
          </a:p>
        </p:txBody>
      </p:sp>
      <p:pic>
        <p:nvPicPr>
          <p:cNvPr id="13" name="Picture 12" descr="EC_logo_blue_mono_horizontal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962" y="8604448"/>
            <a:ext cx="1490696" cy="395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130554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ke a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>
            <a:grpSpLocks/>
          </p:cNvGrpSpPr>
          <p:nvPr userDrawn="1"/>
        </p:nvGrpSpPr>
        <p:grpSpPr bwMode="auto">
          <a:xfrm>
            <a:off x="3" y="-2700337"/>
            <a:ext cx="17275275" cy="11844337"/>
            <a:chOff x="0" y="-2700338"/>
            <a:chExt cx="17273588" cy="11844338"/>
          </a:xfrm>
        </p:grpSpPr>
        <p:sp>
          <p:nvSpPr>
            <p:cNvPr id="6" name="Rectangle 5"/>
            <p:cNvSpPr/>
            <p:nvPr userDrawn="1"/>
          </p:nvSpPr>
          <p:spPr bwMode="auto">
            <a:xfrm>
              <a:off x="0" y="0"/>
              <a:ext cx="16256000" cy="9144000"/>
            </a:xfrm>
            <a:prstGeom prst="rect">
              <a:avLst/>
            </a:prstGeom>
            <a:solidFill>
              <a:schemeClr val="bg1">
                <a:lumMod val="50000"/>
                <a:alpha val="40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eaLnBrk="1" hangingPunct="1">
                <a:lnSpc>
                  <a:spcPct val="100000"/>
                </a:lnSpc>
                <a:defRPr/>
              </a:pPr>
              <a:endParaRPr lang="el-GR">
                <a:solidFill>
                  <a:srgbClr val="646464"/>
                </a:solidFill>
                <a:latin typeface="PF Paperback Black"/>
                <a:cs typeface="PF Paperback Black"/>
              </a:endParaRPr>
            </a:p>
          </p:txBody>
        </p:sp>
        <p:pic>
          <p:nvPicPr>
            <p:cNvPr id="7" name="Picture 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8913" y="-2700338"/>
              <a:ext cx="13274675" cy="1152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4239982" y="3923935"/>
            <a:ext cx="8065684" cy="1512169"/>
          </a:xfrm>
        </p:spPr>
        <p:txBody>
          <a:bodyPr anchor="ctr">
            <a:noAutofit/>
          </a:bodyPr>
          <a:lstStyle>
            <a:lvl1pPr marL="238140" indent="0" algn="ctr">
              <a:lnSpc>
                <a:spcPct val="100000"/>
              </a:lnSpc>
              <a:buNone/>
              <a:defRPr sz="8800" b="0" cap="all">
                <a:solidFill>
                  <a:srgbClr val="28288C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239982" y="1979713"/>
            <a:ext cx="8065684" cy="1945308"/>
          </a:xfrm>
        </p:spPr>
        <p:txBody>
          <a:bodyPr anchor="b">
            <a:noAutofit/>
          </a:bodyPr>
          <a:lstStyle>
            <a:lvl1pPr marL="238140" indent="0" algn="ctr">
              <a:lnSpc>
                <a:spcPct val="100000"/>
              </a:lnSpc>
              <a:buNone/>
              <a:defRPr sz="8000" baseline="0">
                <a:solidFill>
                  <a:srgbClr val="64646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4239982" y="5436096"/>
            <a:ext cx="8065684" cy="2304256"/>
          </a:xfrm>
        </p:spPr>
        <p:txBody>
          <a:bodyPr>
            <a:noAutofit/>
          </a:bodyPr>
          <a:lstStyle>
            <a:lvl1pPr marL="238140" indent="0" algn="ctr">
              <a:lnSpc>
                <a:spcPct val="100000"/>
              </a:lnSpc>
              <a:buNone/>
              <a:defRPr sz="8000" baseline="0">
                <a:solidFill>
                  <a:srgbClr val="64646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6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856ED-5341-724D-9F64-9B4EADE30C3E}" type="slidenum">
              <a:rPr lang="en-GB"/>
              <a:pPr>
                <a:defRPr/>
              </a:pPr>
              <a:t>‹nº›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7390235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ke bold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9458" y="3995937"/>
            <a:ext cx="12890692" cy="1668016"/>
          </a:xfrm>
          <a:prstGeom prst="rect">
            <a:avLst/>
          </a:prstGeom>
          <a:solidFill>
            <a:srgbClr val="28288C"/>
          </a:solidFill>
        </p:spPr>
        <p:txBody>
          <a:bodyPr vert="horz" lIns="81648" tIns="40825" rIns="81648" bIns="40825" anchor="ctr">
            <a:noAutofit/>
          </a:bodyPr>
          <a:lstStyle>
            <a:lvl1pPr algn="ctr">
              <a:defRPr sz="8800" cap="all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1719458" y="1187624"/>
            <a:ext cx="12890692" cy="2808560"/>
          </a:xfrm>
        </p:spPr>
        <p:txBody>
          <a:bodyPr anchor="b"/>
          <a:lstStyle>
            <a:lvl1pPr marL="238140" indent="0" algn="ctr">
              <a:lnSpc>
                <a:spcPct val="100000"/>
              </a:lnSpc>
              <a:spcAft>
                <a:spcPts val="537"/>
              </a:spcAft>
              <a:buNone/>
              <a:defRPr sz="7200" baseline="0">
                <a:solidFill>
                  <a:srgbClr val="28288C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719458" y="5652126"/>
            <a:ext cx="12890692" cy="2159001"/>
          </a:xfrm>
        </p:spPr>
        <p:txBody>
          <a:bodyPr/>
          <a:lstStyle>
            <a:lvl1pPr marL="238140" indent="0" algn="ctr">
              <a:lnSpc>
                <a:spcPct val="100000"/>
              </a:lnSpc>
              <a:spcAft>
                <a:spcPts val="537"/>
              </a:spcAft>
              <a:buNone/>
              <a:defRPr sz="7200">
                <a:solidFill>
                  <a:srgbClr val="28288C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 sz="16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9EEFAB-C34A-5C41-B153-92EACB97F409}" type="slidenum">
              <a:rPr lang="en-GB"/>
              <a:pPr>
                <a:defRPr/>
              </a:pPr>
              <a:t>‹nº›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90064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redits &amp;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5032872" y="3851655"/>
            <a:ext cx="8641607" cy="2323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8" tIns="40825" rIns="81648" bIns="40825">
            <a:spAutoFit/>
          </a:bodyPr>
          <a:lstStyle>
            <a:lvl1pPr>
              <a:defRPr sz="3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>
              <a:defRPr sz="3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>
              <a:defRPr sz="3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>
              <a:defRPr sz="3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>
              <a:defRPr sz="3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>
              <a:lnSpc>
                <a:spcPct val="140000"/>
              </a:lnSpc>
              <a:defRPr/>
            </a:pPr>
            <a:r>
              <a:rPr lang="en-GB" sz="2600" dirty="0" smtClean="0">
                <a:solidFill>
                  <a:srgbClr val="818181"/>
                </a:solidFill>
                <a:latin typeface="Calibri" panose="020F0502020204030204" pitchFamily="34" charset="0"/>
                <a:cs typeface="PF Paperback Light"/>
                <a:hlinkClick r:id="rId2"/>
              </a:rPr>
              <a:t>www.openaire.eu</a:t>
            </a:r>
            <a:endParaRPr lang="en-GB" sz="2600" dirty="0" smtClean="0">
              <a:solidFill>
                <a:srgbClr val="818181"/>
              </a:solidFill>
              <a:latin typeface="Calibri" panose="020F0502020204030204" pitchFamily="34" charset="0"/>
              <a:cs typeface="PF Paperback Light"/>
            </a:endParaRPr>
          </a:p>
          <a:p>
            <a:pPr>
              <a:lnSpc>
                <a:spcPct val="140000"/>
              </a:lnSpc>
              <a:defRPr/>
            </a:pPr>
            <a:r>
              <a:rPr lang="de-DE" sz="2600" dirty="0" smtClean="0">
                <a:solidFill>
                  <a:srgbClr val="818181"/>
                </a:solidFill>
                <a:latin typeface="Calibri" panose="020F0502020204030204" pitchFamily="34" charset="0"/>
                <a:cs typeface="PF Paperback Light"/>
              </a:rPr>
              <a:t>@</a:t>
            </a:r>
            <a:r>
              <a:rPr lang="de-DE" sz="2600" dirty="0" err="1" smtClean="0">
                <a:solidFill>
                  <a:srgbClr val="818181"/>
                </a:solidFill>
                <a:latin typeface="Calibri" panose="020F0502020204030204" pitchFamily="34" charset="0"/>
                <a:cs typeface="PF Paperback Light"/>
              </a:rPr>
              <a:t>openaire_eu</a:t>
            </a:r>
            <a:endParaRPr lang="de-DE" sz="2600" dirty="0" smtClean="0">
              <a:solidFill>
                <a:srgbClr val="818181"/>
              </a:solidFill>
              <a:latin typeface="Calibri" panose="020F0502020204030204" pitchFamily="34" charset="0"/>
              <a:cs typeface="PF Paperback Light"/>
            </a:endParaRPr>
          </a:p>
          <a:p>
            <a:pPr>
              <a:lnSpc>
                <a:spcPct val="140000"/>
              </a:lnSpc>
              <a:defRPr/>
            </a:pPr>
            <a:r>
              <a:rPr lang="da-DK" sz="2600" dirty="0" err="1" smtClean="0">
                <a:solidFill>
                  <a:srgbClr val="818181"/>
                </a:solidFill>
                <a:latin typeface="Calibri" panose="020F0502020204030204" pitchFamily="34" charset="0"/>
                <a:cs typeface="PF Paperback Light"/>
              </a:rPr>
              <a:t>facebook.com</a:t>
            </a:r>
            <a:r>
              <a:rPr lang="da-DK" sz="2600" dirty="0" smtClean="0">
                <a:solidFill>
                  <a:srgbClr val="818181"/>
                </a:solidFill>
                <a:latin typeface="Calibri" panose="020F0502020204030204" pitchFamily="34" charset="0"/>
                <a:cs typeface="PF Paperback Light"/>
              </a:rPr>
              <a:t>/</a:t>
            </a:r>
            <a:r>
              <a:rPr lang="da-DK" sz="2600" dirty="0" err="1" smtClean="0">
                <a:solidFill>
                  <a:srgbClr val="818181"/>
                </a:solidFill>
                <a:latin typeface="Calibri" panose="020F0502020204030204" pitchFamily="34" charset="0"/>
                <a:cs typeface="PF Paperback Light"/>
              </a:rPr>
              <a:t>groups</a:t>
            </a:r>
            <a:r>
              <a:rPr lang="da-DK" sz="2600" dirty="0" smtClean="0">
                <a:solidFill>
                  <a:srgbClr val="818181"/>
                </a:solidFill>
                <a:latin typeface="Calibri" panose="020F0502020204030204" pitchFamily="34" charset="0"/>
                <a:cs typeface="PF Paperback Light"/>
              </a:rPr>
              <a:t>/</a:t>
            </a:r>
            <a:r>
              <a:rPr lang="da-DK" sz="2600" dirty="0" err="1" smtClean="0">
                <a:solidFill>
                  <a:srgbClr val="818181"/>
                </a:solidFill>
                <a:latin typeface="Calibri" panose="020F0502020204030204" pitchFamily="34" charset="0"/>
                <a:cs typeface="PF Paperback Light"/>
              </a:rPr>
              <a:t>openaire</a:t>
            </a:r>
            <a:r>
              <a:rPr lang="da-DK" sz="2600" dirty="0" smtClean="0">
                <a:solidFill>
                  <a:srgbClr val="818181"/>
                </a:solidFill>
                <a:latin typeface="Calibri" panose="020F0502020204030204" pitchFamily="34" charset="0"/>
                <a:cs typeface="PF Paperback Light"/>
              </a:rPr>
              <a:t> </a:t>
            </a:r>
          </a:p>
          <a:p>
            <a:pPr>
              <a:lnSpc>
                <a:spcPct val="140000"/>
              </a:lnSpc>
              <a:defRPr/>
            </a:pPr>
            <a:r>
              <a:rPr lang="da-DK" sz="2600" dirty="0" err="1" smtClean="0">
                <a:solidFill>
                  <a:srgbClr val="818181"/>
                </a:solidFill>
                <a:latin typeface="Calibri" panose="020F0502020204030204" pitchFamily="34" charset="0"/>
                <a:cs typeface="PF Paperback Light"/>
              </a:rPr>
              <a:t>linkedin.com</a:t>
            </a:r>
            <a:r>
              <a:rPr lang="da-DK" sz="2600" dirty="0" smtClean="0">
                <a:solidFill>
                  <a:srgbClr val="818181"/>
                </a:solidFill>
                <a:latin typeface="Calibri" panose="020F0502020204030204" pitchFamily="34" charset="0"/>
                <a:cs typeface="PF Paperback Light"/>
              </a:rPr>
              <a:t>/</a:t>
            </a:r>
            <a:r>
              <a:rPr lang="da-DK" sz="2600" dirty="0" err="1" smtClean="0">
                <a:solidFill>
                  <a:srgbClr val="818181"/>
                </a:solidFill>
                <a:latin typeface="Calibri" panose="020F0502020204030204" pitchFamily="34" charset="0"/>
                <a:cs typeface="PF Paperback Light"/>
              </a:rPr>
              <a:t>groups</a:t>
            </a:r>
            <a:r>
              <a:rPr lang="da-DK" sz="2600" dirty="0" smtClean="0">
                <a:solidFill>
                  <a:srgbClr val="818181"/>
                </a:solidFill>
                <a:latin typeface="Calibri" panose="020F0502020204030204" pitchFamily="34" charset="0"/>
                <a:cs typeface="PF Paperback Light"/>
              </a:rPr>
              <a:t>/OpenAIRE-3893548</a:t>
            </a:r>
            <a:endParaRPr lang="de-DE" sz="2600" dirty="0" smtClean="0">
              <a:solidFill>
                <a:srgbClr val="818181"/>
              </a:solidFill>
              <a:latin typeface="Calibri" panose="020F0502020204030204" pitchFamily="34" charset="0"/>
              <a:cs typeface="PF Paperback Light"/>
            </a:endParaRPr>
          </a:p>
        </p:txBody>
      </p:sp>
      <p:pic>
        <p:nvPicPr>
          <p:cNvPr id="5" name="Picture 6" descr="posterwebicon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6427" y="3995741"/>
            <a:ext cx="40644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postermailicon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995" y="7451725"/>
            <a:ext cx="54615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 descr="posterlinkedinicon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5628" y="5651501"/>
            <a:ext cx="45724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9" descr="posterfbicon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7872" y="5148271"/>
            <a:ext cx="190518" cy="381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0" descr="postertwittericon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441" y="4622808"/>
            <a:ext cx="469946" cy="381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5"/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146" y="755657"/>
            <a:ext cx="1584480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Placeholder 20"/>
          <p:cNvSpPr>
            <a:spLocks noGrp="1"/>
          </p:cNvSpPr>
          <p:nvPr>
            <p:ph type="body" sz="quarter" idx="16"/>
          </p:nvPr>
        </p:nvSpPr>
        <p:spPr>
          <a:xfrm>
            <a:off x="2008114" y="2339110"/>
            <a:ext cx="12602806" cy="1080121"/>
          </a:xfrm>
        </p:spPr>
        <p:txBody>
          <a:bodyPr anchor="ctr">
            <a:noAutofit/>
          </a:bodyPr>
          <a:lstStyle>
            <a:lvl1pPr marL="77148" indent="0" algn="ctr">
              <a:buNone/>
              <a:defRPr sz="2600" baseline="0">
                <a:solidFill>
                  <a:srgbClr val="2D73D7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/>
          </p:nvPr>
        </p:nvSpPr>
        <p:spPr>
          <a:xfrm>
            <a:off x="5248692" y="7164287"/>
            <a:ext cx="7058714" cy="936105"/>
          </a:xfrm>
        </p:spPr>
        <p:txBody>
          <a:bodyPr anchor="ctr">
            <a:noAutofit/>
          </a:bodyPr>
          <a:lstStyle>
            <a:lvl1pPr marL="0" indent="0">
              <a:buNone/>
              <a:defRPr sz="26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Footer Placeholder 2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AE49F-290E-0B47-BDD3-01796288994A}" type="slidenum">
              <a:rPr lang="en-GB"/>
              <a:pPr>
                <a:defRPr/>
              </a:pPr>
              <a:t>‹nº›</a:t>
            </a:fld>
            <a:endParaRPr lang="en-GB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20"/>
          </p:nvPr>
        </p:nvSpPr>
        <p:spPr>
          <a:xfrm>
            <a:off x="2728194" y="971600"/>
            <a:ext cx="11305256" cy="1367507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2600">
                <a:solidFill>
                  <a:srgbClr val="2913A6"/>
                </a:solidFill>
                <a:latin typeface="Calibri" panose="020F0502020204030204" pitchFamily="34" charset="0"/>
              </a:defRPr>
            </a:lvl1pPr>
          </a:lstStyle>
          <a:p>
            <a:pPr lvl="0"/>
            <a:endParaRPr lang="en-GB" dirty="0"/>
          </a:p>
        </p:txBody>
      </p:sp>
      <p:pic>
        <p:nvPicPr>
          <p:cNvPr id="15" name="Picture 14" descr="EC_logo_blue_mono_horizontal.png"/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962" y="8604448"/>
            <a:ext cx="1490696" cy="395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214405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>
            <a:cxnSpLocks noChangeShapeType="1"/>
          </p:cNvCxnSpPr>
          <p:nvPr userDrawn="1"/>
        </p:nvCxnSpPr>
        <p:spPr bwMode="auto">
          <a:xfrm>
            <a:off x="2314808" y="4068763"/>
            <a:ext cx="11594645" cy="0"/>
          </a:xfrm>
          <a:prstGeom prst="line">
            <a:avLst/>
          </a:prstGeom>
          <a:noFill/>
          <a:ln w="25400">
            <a:solidFill>
              <a:srgbClr val="BFBFB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3951924" y="1979713"/>
            <a:ext cx="8568576" cy="2016124"/>
          </a:xfrm>
        </p:spPr>
        <p:txBody>
          <a:bodyPr anchor="b">
            <a:noAutofit/>
          </a:bodyPr>
          <a:lstStyle>
            <a:lvl1pPr marL="0" indent="0" algn="ctr">
              <a:buNone/>
              <a:defRPr sz="6000" baseline="0">
                <a:solidFill>
                  <a:srgbClr val="63636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4672078" y="4211961"/>
            <a:ext cx="6985459" cy="2736304"/>
          </a:xfrm>
        </p:spPr>
        <p:txBody>
          <a:bodyPr/>
          <a:lstStyle>
            <a:lvl1pPr marL="0" indent="0" algn="ctr">
              <a:buNone/>
              <a:defRPr sz="6000" baseline="0">
                <a:solidFill>
                  <a:srgbClr val="63636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2583637" y="-1548681"/>
            <a:ext cx="1943216" cy="6624736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5600">
                <a:solidFill>
                  <a:srgbClr val="CDCDCD"/>
                </a:solidFill>
              </a:defRPr>
            </a:lvl1pPr>
          </a:lstStyle>
          <a:p>
            <a:pPr lvl="0"/>
            <a:r>
              <a:rPr lang="en-US" dirty="0" smtClean="0"/>
              <a:t>“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5" hasCustomPrompt="1"/>
          </p:nvPr>
        </p:nvSpPr>
        <p:spPr>
          <a:xfrm>
            <a:off x="11297457" y="3491886"/>
            <a:ext cx="1944876" cy="6264697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5600">
                <a:solidFill>
                  <a:srgbClr val="CDCDCD"/>
                </a:solidFill>
              </a:defRPr>
            </a:lvl1pPr>
          </a:lstStyle>
          <a:p>
            <a:pPr lvl="0"/>
            <a:r>
              <a:rPr lang="en-US" dirty="0" smtClean="0"/>
              <a:t>”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6"/>
          </p:nvPr>
        </p:nvSpPr>
        <p:spPr>
          <a:xfrm>
            <a:off x="4743916" y="7596196"/>
            <a:ext cx="7130160" cy="792161"/>
          </a:xfrm>
        </p:spPr>
        <p:txBody>
          <a:bodyPr>
            <a:noAutofit/>
          </a:bodyPr>
          <a:lstStyle>
            <a:lvl1pPr marL="0" indent="0" algn="ctr">
              <a:buNone/>
              <a:defRPr sz="2400"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 sz="16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0C8C2-909B-364C-8AF2-4EFA3E74721B}" type="slidenum">
              <a:rPr lang="en-GB"/>
              <a:pPr>
                <a:defRPr/>
              </a:pPr>
              <a:t>‹nº›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838922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146" y="755657"/>
            <a:ext cx="1584480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9770" y="2279657"/>
            <a:ext cx="14022170" cy="3444479"/>
          </a:xfrm>
          <a:prstGeom prst="rect">
            <a:avLst/>
          </a:prstGeom>
        </p:spPr>
        <p:txBody>
          <a:bodyPr lIns="81648" tIns="40825" rIns="81648" bIns="40825" anchor="b"/>
          <a:lstStyle>
            <a:lvl1pPr>
              <a:defRPr sz="6600" b="1">
                <a:solidFill>
                  <a:srgbClr val="28288C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l-G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2083" y="5759773"/>
            <a:ext cx="14022170" cy="1692548"/>
          </a:xfrm>
        </p:spPr>
        <p:txBody>
          <a:bodyPr>
            <a:normAutofit/>
          </a:bodyPr>
          <a:lstStyle>
            <a:lvl1pPr marL="0" indent="0" algn="ctr">
              <a:buNone/>
              <a:defRPr sz="3200" baseline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08240" indent="0">
              <a:buNone/>
              <a:defRPr sz="1700"/>
            </a:lvl2pPr>
            <a:lvl3pPr marL="816479" indent="0">
              <a:buNone/>
              <a:defRPr sz="1600"/>
            </a:lvl3pPr>
            <a:lvl4pPr marL="1224719" indent="0">
              <a:buNone/>
              <a:defRPr sz="1400"/>
            </a:lvl4pPr>
            <a:lvl5pPr marL="1632958" indent="0">
              <a:buNone/>
              <a:defRPr sz="1400"/>
            </a:lvl5pPr>
            <a:lvl6pPr marL="2041198" indent="0">
              <a:buNone/>
              <a:defRPr sz="1400"/>
            </a:lvl6pPr>
            <a:lvl7pPr marL="2449438" indent="0">
              <a:buNone/>
              <a:defRPr sz="1400"/>
            </a:lvl7pPr>
            <a:lvl8pPr marL="2857677" indent="0">
              <a:buNone/>
              <a:defRPr sz="1400"/>
            </a:lvl8pPr>
            <a:lvl9pPr marL="3265917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CFD90-F0CD-544E-9913-70E8E53DA2DF}" type="slidenum">
              <a:rPr lang="en-GB"/>
              <a:pPr>
                <a:defRPr/>
              </a:pPr>
              <a:t>‹nº›</a:t>
            </a:fld>
            <a:endParaRPr lang="en-GB" dirty="0"/>
          </a:p>
        </p:txBody>
      </p:sp>
      <p:pic>
        <p:nvPicPr>
          <p:cNvPr id="8" name="Picture 7" descr="EC_logo_blue_mono_horizontal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962" y="8640498"/>
            <a:ext cx="1490696" cy="395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563528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4"/>
          <p:cNvSpPr>
            <a:spLocks noChangeShapeType="1"/>
          </p:cNvSpPr>
          <p:nvPr userDrawn="1"/>
        </p:nvSpPr>
        <p:spPr bwMode="auto">
          <a:xfrm rot="10800000" flipH="1">
            <a:off x="0" y="3867157"/>
            <a:ext cx="2057602" cy="1760539"/>
          </a:xfrm>
          <a:prstGeom prst="line">
            <a:avLst/>
          </a:prstGeom>
          <a:noFill/>
          <a:ln w="12700">
            <a:solidFill>
              <a:srgbClr val="0ABE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GB"/>
          </a:p>
        </p:txBody>
      </p:sp>
      <p:sp>
        <p:nvSpPr>
          <p:cNvPr id="6" name="Line 5"/>
          <p:cNvSpPr>
            <a:spLocks noChangeShapeType="1"/>
          </p:cNvSpPr>
          <p:nvPr userDrawn="1"/>
        </p:nvSpPr>
        <p:spPr bwMode="auto">
          <a:xfrm rot="10800000" flipH="1">
            <a:off x="5825111" y="6"/>
            <a:ext cx="738259" cy="684213"/>
          </a:xfrm>
          <a:prstGeom prst="line">
            <a:avLst/>
          </a:prstGeom>
          <a:noFill/>
          <a:ln w="12700">
            <a:solidFill>
              <a:srgbClr val="0ABE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GB"/>
          </a:p>
        </p:txBody>
      </p:sp>
      <p:pic>
        <p:nvPicPr>
          <p:cNvPr id="8" name="Picture 2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146" y="755657"/>
            <a:ext cx="1584480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1701" y="395544"/>
            <a:ext cx="12268183" cy="1564357"/>
          </a:xfrm>
          <a:prstGeom prst="rect">
            <a:avLst/>
          </a:prstGeom>
        </p:spPr>
        <p:txBody>
          <a:bodyPr lIns="81648" tIns="40825" rIns="81648" bIns="40825" anchor="b">
            <a:normAutofit/>
          </a:bodyPr>
          <a:lstStyle>
            <a:lvl1pPr>
              <a:defRPr sz="7200">
                <a:solidFill>
                  <a:srgbClr val="28288C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59961" y="2339753"/>
            <a:ext cx="6464932" cy="5623148"/>
          </a:xfrm>
        </p:spPr>
        <p:txBody>
          <a:bodyPr/>
          <a:lstStyle>
            <a:lvl1pPr>
              <a:defRPr sz="2800">
                <a:latin typeface="Calibri" panose="020F0502020204030204" pitchFamily="34" charset="0"/>
              </a:defRPr>
            </a:lvl1pPr>
            <a:lvl2pPr>
              <a:defRPr sz="2400">
                <a:latin typeface="Calibri" panose="020F0502020204030204" pitchFamily="34" charset="0"/>
              </a:defRPr>
            </a:lvl2pPr>
            <a:lvl3pPr>
              <a:defRPr sz="1800">
                <a:latin typeface="Calibri" panose="020F0502020204030204" pitchFamily="34" charset="0"/>
              </a:defRPr>
            </a:lvl3pPr>
            <a:lvl4pPr>
              <a:defRPr sz="1800">
                <a:latin typeface="Calibri" panose="020F0502020204030204" pitchFamily="34" charset="0"/>
              </a:defRPr>
            </a:lvl4pPr>
            <a:lvl5pPr>
              <a:defRPr sz="1800">
                <a:latin typeface="Calibri" panose="020F050202020403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l-GR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77311" y="2339753"/>
            <a:ext cx="6464932" cy="5623148"/>
          </a:xfrm>
        </p:spPr>
        <p:txBody>
          <a:bodyPr/>
          <a:lstStyle>
            <a:lvl1pPr>
              <a:defRPr sz="2800">
                <a:latin typeface="Calibri" panose="020F0502020204030204" pitchFamily="34" charset="0"/>
              </a:defRPr>
            </a:lvl1pPr>
            <a:lvl2pPr>
              <a:defRPr sz="2400">
                <a:latin typeface="Calibri" panose="020F0502020204030204" pitchFamily="34" charset="0"/>
              </a:defRPr>
            </a:lvl2pPr>
            <a:lvl3pPr>
              <a:defRPr sz="1800">
                <a:latin typeface="Calibri" panose="020F0502020204030204" pitchFamily="34" charset="0"/>
              </a:defRPr>
            </a:lvl3pPr>
            <a:lvl4pPr>
              <a:defRPr sz="1800">
                <a:latin typeface="Calibri" panose="020F0502020204030204" pitchFamily="34" charset="0"/>
              </a:defRPr>
            </a:lvl4pPr>
            <a:lvl5pPr>
              <a:defRPr sz="1800">
                <a:latin typeface="Calibri" panose="020F050202020403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l-GR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16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0A571AF-E72F-E546-A5E6-4F2BC8474999}" type="slidenum">
              <a:rPr lang="en-GB" smtClean="0"/>
              <a:pPr>
                <a:defRPr/>
              </a:pPr>
              <a:t>‹nº›</a:t>
            </a:fld>
            <a:endParaRPr lang="en-GB" dirty="0"/>
          </a:p>
        </p:txBody>
      </p:sp>
      <p:pic>
        <p:nvPicPr>
          <p:cNvPr id="11" name="Picture 10" descr="EC_logo_blue_mono_horizontal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962" y="8604448"/>
            <a:ext cx="1490696" cy="395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585588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146" y="755657"/>
            <a:ext cx="1584480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1698" y="366713"/>
            <a:ext cx="12260245" cy="1524000"/>
          </a:xfrm>
          <a:prstGeom prst="rect">
            <a:avLst/>
          </a:prstGeom>
        </p:spPr>
        <p:txBody>
          <a:bodyPr lIns="81648" tIns="40825" rIns="81648" bIns="40825" anchor="b">
            <a:normAutofit/>
          </a:bodyPr>
          <a:lstStyle>
            <a:lvl1pPr>
              <a:defRPr sz="7200">
                <a:solidFill>
                  <a:srgbClr val="28288C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9778" y="1985966"/>
            <a:ext cx="6874547" cy="854075"/>
          </a:xfrm>
        </p:spPr>
        <p:txBody>
          <a:bodyPr anchor="b">
            <a:normAutofit/>
          </a:bodyPr>
          <a:lstStyle>
            <a:lvl1pPr marL="0" indent="0">
              <a:buNone/>
              <a:defRPr sz="2400" b="1">
                <a:solidFill>
                  <a:srgbClr val="2D5BE5"/>
                </a:solidFill>
                <a:latin typeface="Calibri" panose="020F0502020204030204" pitchFamily="34" charset="0"/>
              </a:defRPr>
            </a:lvl1pPr>
            <a:lvl2pPr marL="408240" indent="0">
              <a:buNone/>
              <a:defRPr sz="1700" b="1"/>
            </a:lvl2pPr>
            <a:lvl3pPr marL="816479" indent="0">
              <a:buNone/>
              <a:defRPr sz="1600" b="1"/>
            </a:lvl3pPr>
            <a:lvl4pPr marL="1224719" indent="0">
              <a:buNone/>
              <a:defRPr sz="1400" b="1"/>
            </a:lvl4pPr>
            <a:lvl5pPr marL="1632958" indent="0">
              <a:buNone/>
              <a:defRPr sz="1400" b="1"/>
            </a:lvl5pPr>
            <a:lvl6pPr marL="2041198" indent="0">
              <a:buNone/>
              <a:defRPr sz="1400" b="1"/>
            </a:lvl6pPr>
            <a:lvl7pPr marL="2449438" indent="0">
              <a:buNone/>
              <a:defRPr sz="1400" b="1"/>
            </a:lvl7pPr>
            <a:lvl8pPr marL="2857677" indent="0">
              <a:buNone/>
              <a:defRPr sz="1400" b="1"/>
            </a:lvl8pPr>
            <a:lvl9pPr marL="3265917" indent="0">
              <a:buNone/>
              <a:defRPr sz="1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9778" y="2925765"/>
            <a:ext cx="6874547" cy="5303836"/>
          </a:xfrm>
        </p:spPr>
        <p:txBody>
          <a:bodyPr/>
          <a:lstStyle>
            <a:lvl1pPr>
              <a:defRPr sz="2400">
                <a:latin typeface="Calibri" panose="020F0502020204030204" pitchFamily="34" charset="0"/>
              </a:defRPr>
            </a:lvl1pPr>
            <a:lvl2pPr>
              <a:defRPr sz="1800">
                <a:latin typeface="Calibri" panose="020F0502020204030204" pitchFamily="34" charset="0"/>
              </a:defRPr>
            </a:lvl2pPr>
            <a:lvl3pPr>
              <a:defRPr sz="1800">
                <a:latin typeface="Calibri" panose="020F0502020204030204" pitchFamily="34" charset="0"/>
              </a:defRPr>
            </a:lvl3pPr>
            <a:lvl4pPr>
              <a:defRPr sz="1600">
                <a:latin typeface="Calibri" panose="020F0502020204030204" pitchFamily="34" charset="0"/>
              </a:defRPr>
            </a:lvl4pPr>
            <a:lvl5pPr>
              <a:defRPr sz="1600">
                <a:latin typeface="Calibri" panose="020F0502020204030204" pitchFamily="34" charset="0"/>
              </a:defRPr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54222" y="1985966"/>
            <a:ext cx="6877722" cy="854075"/>
          </a:xfrm>
        </p:spPr>
        <p:txBody>
          <a:bodyPr anchor="b">
            <a:normAutofit/>
          </a:bodyPr>
          <a:lstStyle>
            <a:lvl1pPr marL="0" indent="0">
              <a:buNone/>
              <a:defRPr sz="2400" b="1">
                <a:solidFill>
                  <a:srgbClr val="2D5BE5"/>
                </a:solidFill>
                <a:latin typeface="Calibri" panose="020F0502020204030204" pitchFamily="34" charset="0"/>
              </a:defRPr>
            </a:lvl1pPr>
            <a:lvl2pPr marL="408240" indent="0">
              <a:buNone/>
              <a:defRPr sz="1700" b="1"/>
            </a:lvl2pPr>
            <a:lvl3pPr marL="816479" indent="0">
              <a:buNone/>
              <a:defRPr sz="1600" b="1"/>
            </a:lvl3pPr>
            <a:lvl4pPr marL="1224719" indent="0">
              <a:buNone/>
              <a:defRPr sz="1400" b="1"/>
            </a:lvl4pPr>
            <a:lvl5pPr marL="1632958" indent="0">
              <a:buNone/>
              <a:defRPr sz="1400" b="1"/>
            </a:lvl5pPr>
            <a:lvl6pPr marL="2041198" indent="0">
              <a:buNone/>
              <a:defRPr sz="1400" b="1"/>
            </a:lvl6pPr>
            <a:lvl7pPr marL="2449438" indent="0">
              <a:buNone/>
              <a:defRPr sz="1400" b="1"/>
            </a:lvl7pPr>
            <a:lvl8pPr marL="2857677" indent="0">
              <a:buNone/>
              <a:defRPr sz="1400" b="1"/>
            </a:lvl8pPr>
            <a:lvl9pPr marL="3265917" indent="0">
              <a:buNone/>
              <a:defRPr sz="1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54222" y="2925765"/>
            <a:ext cx="6877722" cy="5303836"/>
          </a:xfrm>
        </p:spPr>
        <p:txBody>
          <a:bodyPr/>
          <a:lstStyle>
            <a:lvl1pPr>
              <a:defRPr sz="2400">
                <a:latin typeface="Calibri" panose="020F0502020204030204" pitchFamily="34" charset="0"/>
              </a:defRPr>
            </a:lvl1pPr>
            <a:lvl2pPr>
              <a:defRPr sz="1800">
                <a:latin typeface="Calibri" panose="020F0502020204030204" pitchFamily="34" charset="0"/>
              </a:defRPr>
            </a:lvl2pPr>
            <a:lvl3pPr>
              <a:defRPr sz="1800">
                <a:latin typeface="Calibri" panose="020F0502020204030204" pitchFamily="34" charset="0"/>
              </a:defRPr>
            </a:lvl3pPr>
            <a:lvl4pPr>
              <a:defRPr sz="1600">
                <a:latin typeface="Calibri" panose="020F0502020204030204" pitchFamily="34" charset="0"/>
              </a:defRPr>
            </a:lvl4pPr>
            <a:lvl5pPr>
              <a:defRPr sz="1600">
                <a:latin typeface="Calibri" panose="020F0502020204030204" pitchFamily="34" charset="0"/>
              </a:defRPr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9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16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0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463A25-0782-754A-A4FA-46B208213AAB}" type="slidenum">
              <a:rPr lang="en-GB"/>
              <a:pPr>
                <a:defRPr/>
              </a:pPr>
              <a:t>‹nº›</a:t>
            </a:fld>
            <a:endParaRPr lang="en-GB" dirty="0"/>
          </a:p>
        </p:txBody>
      </p:sp>
      <p:pic>
        <p:nvPicPr>
          <p:cNvPr id="11" name="Picture 10" descr="EC_logo_blue_mono_horizontal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962" y="8604448"/>
            <a:ext cx="1490696" cy="395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80089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146" y="755657"/>
            <a:ext cx="1584480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300" y="609600"/>
            <a:ext cx="5244025" cy="2133600"/>
          </a:xfrm>
          <a:prstGeom prst="rect">
            <a:avLst/>
          </a:prstGeom>
        </p:spPr>
        <p:txBody>
          <a:bodyPr lIns="81648" tIns="40825" rIns="81648" bIns="40825" anchor="b"/>
          <a:lstStyle>
            <a:lvl1pPr>
              <a:defRPr sz="3200">
                <a:solidFill>
                  <a:srgbClr val="28288C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1063" y="1316046"/>
            <a:ext cx="8230404" cy="6499225"/>
          </a:xfrm>
        </p:spPr>
        <p:txBody>
          <a:bodyPr>
            <a:normAutofit/>
          </a:bodyPr>
          <a:lstStyle>
            <a:lvl1pPr>
              <a:defRPr sz="3200">
                <a:latin typeface="Calibri" panose="020F0502020204030204" pitchFamily="34" charset="0"/>
              </a:defRPr>
            </a:lvl1pPr>
            <a:lvl2pPr>
              <a:defRPr sz="2800">
                <a:latin typeface="Calibri" panose="020F0502020204030204" pitchFamily="34" charset="0"/>
              </a:defRPr>
            </a:lvl2pPr>
            <a:lvl3pPr>
              <a:defRPr sz="2400">
                <a:latin typeface="Calibri" panose="020F0502020204030204" pitchFamily="34" charset="0"/>
              </a:defRPr>
            </a:lvl3pPr>
            <a:lvl4pPr>
              <a:defRPr sz="1800">
                <a:latin typeface="Calibri" panose="020F0502020204030204" pitchFamily="34" charset="0"/>
              </a:defRPr>
            </a:lvl4pPr>
            <a:lvl5pPr>
              <a:defRPr sz="1800">
                <a:latin typeface="Calibri" panose="020F0502020204030204" pitchFamily="34" charset="0"/>
              </a:defRPr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9300" y="2801942"/>
            <a:ext cx="5244025" cy="5013324"/>
          </a:xfrm>
        </p:spPr>
        <p:txBody>
          <a:bodyPr/>
          <a:lstStyle>
            <a:lvl1pPr marL="0" indent="0">
              <a:buNone/>
              <a:defRPr sz="1600">
                <a:solidFill>
                  <a:srgbClr val="595959"/>
                </a:solidFill>
                <a:latin typeface="Calibri" panose="020F0502020204030204" pitchFamily="34" charset="0"/>
              </a:defRPr>
            </a:lvl1pPr>
            <a:lvl2pPr marL="408240" indent="0">
              <a:buNone/>
              <a:defRPr sz="1300"/>
            </a:lvl2pPr>
            <a:lvl3pPr marL="816479" indent="0">
              <a:buNone/>
              <a:defRPr sz="1100"/>
            </a:lvl3pPr>
            <a:lvl4pPr marL="1224719" indent="0">
              <a:buNone/>
              <a:defRPr sz="1000"/>
            </a:lvl4pPr>
            <a:lvl5pPr marL="1632958" indent="0">
              <a:buNone/>
              <a:defRPr sz="1000"/>
            </a:lvl5pPr>
            <a:lvl6pPr marL="2041198" indent="0">
              <a:buNone/>
              <a:defRPr sz="1000"/>
            </a:lvl6pPr>
            <a:lvl7pPr marL="2449438" indent="0">
              <a:buNone/>
              <a:defRPr sz="1000"/>
            </a:lvl7pPr>
            <a:lvl8pPr marL="2857677" indent="0">
              <a:buNone/>
              <a:defRPr sz="1000"/>
            </a:lvl8pPr>
            <a:lvl9pPr marL="3265917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6CAD35-D19D-CE49-A0CA-D4DF1D1E03C1}" type="slidenum">
              <a:rPr lang="en-GB"/>
              <a:pPr>
                <a:defRPr/>
              </a:pPr>
              <a:t>‹nº›</a:t>
            </a:fld>
            <a:endParaRPr lang="en-GB" dirty="0"/>
          </a:p>
        </p:txBody>
      </p:sp>
      <p:pic>
        <p:nvPicPr>
          <p:cNvPr id="9" name="Picture 8" descr="EC_logo_blue_mono_horizontal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962" y="8604448"/>
            <a:ext cx="1490696" cy="395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69397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146" y="755657"/>
            <a:ext cx="1584480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300" y="609600"/>
            <a:ext cx="5244025" cy="2133600"/>
          </a:xfrm>
          <a:prstGeom prst="rect">
            <a:avLst/>
          </a:prstGeom>
        </p:spPr>
        <p:txBody>
          <a:bodyPr lIns="81648" tIns="40825" rIns="81648" bIns="40825" anchor="b"/>
          <a:lstStyle>
            <a:lvl1pPr>
              <a:defRPr sz="3200">
                <a:solidFill>
                  <a:srgbClr val="28288C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l-GR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911063" y="1316046"/>
            <a:ext cx="8230404" cy="6499225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latin typeface="Calibri" panose="020F0502020204030204" pitchFamily="34" charset="0"/>
              </a:defRPr>
            </a:lvl1pPr>
            <a:lvl2pPr marL="408240" indent="0">
              <a:buNone/>
              <a:defRPr sz="2500"/>
            </a:lvl2pPr>
            <a:lvl3pPr marL="816479" indent="0">
              <a:buNone/>
              <a:defRPr sz="2200"/>
            </a:lvl3pPr>
            <a:lvl4pPr marL="1224719" indent="0">
              <a:buNone/>
              <a:defRPr sz="1700"/>
            </a:lvl4pPr>
            <a:lvl5pPr marL="1632958" indent="0">
              <a:buNone/>
              <a:defRPr sz="1700"/>
            </a:lvl5pPr>
            <a:lvl6pPr marL="2041198" indent="0">
              <a:buNone/>
              <a:defRPr sz="1700"/>
            </a:lvl6pPr>
            <a:lvl7pPr marL="2449438" indent="0">
              <a:buNone/>
              <a:defRPr sz="1700"/>
            </a:lvl7pPr>
            <a:lvl8pPr marL="2857677" indent="0">
              <a:buNone/>
              <a:defRPr sz="1700"/>
            </a:lvl8pPr>
            <a:lvl9pPr marL="3265917" indent="0">
              <a:buNone/>
              <a:defRPr sz="1700"/>
            </a:lvl9pPr>
          </a:lstStyle>
          <a:p>
            <a:pPr lvl="0"/>
            <a:endParaRPr lang="el-GR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9300" y="2801942"/>
            <a:ext cx="5244025" cy="5013324"/>
          </a:xfrm>
        </p:spPr>
        <p:txBody>
          <a:bodyPr/>
          <a:lstStyle>
            <a:lvl1pPr marL="0" indent="0">
              <a:buNone/>
              <a:defRPr sz="1600">
                <a:latin typeface="Calibri" panose="020F0502020204030204" pitchFamily="34" charset="0"/>
              </a:defRPr>
            </a:lvl1pPr>
            <a:lvl2pPr marL="408240" indent="0">
              <a:buNone/>
              <a:defRPr sz="1300"/>
            </a:lvl2pPr>
            <a:lvl3pPr marL="816479" indent="0">
              <a:buNone/>
              <a:defRPr sz="1100"/>
            </a:lvl3pPr>
            <a:lvl4pPr marL="1224719" indent="0">
              <a:buNone/>
              <a:defRPr sz="1000"/>
            </a:lvl4pPr>
            <a:lvl5pPr marL="1632958" indent="0">
              <a:buNone/>
              <a:defRPr sz="1000"/>
            </a:lvl5pPr>
            <a:lvl6pPr marL="2041198" indent="0">
              <a:buNone/>
              <a:defRPr sz="1000"/>
            </a:lvl6pPr>
            <a:lvl7pPr marL="2449438" indent="0">
              <a:buNone/>
              <a:defRPr sz="1000"/>
            </a:lvl7pPr>
            <a:lvl8pPr marL="2857677" indent="0">
              <a:buNone/>
              <a:defRPr sz="1000"/>
            </a:lvl8pPr>
            <a:lvl9pPr marL="3265917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1BD78-1126-7B4E-829F-DFBC54350C79}" type="slidenum">
              <a:rPr lang="en-GB"/>
              <a:pPr>
                <a:defRPr/>
              </a:pPr>
              <a:t>‹nº›</a:t>
            </a:fld>
            <a:endParaRPr lang="en-GB" dirty="0"/>
          </a:p>
        </p:txBody>
      </p:sp>
      <p:pic>
        <p:nvPicPr>
          <p:cNvPr id="9" name="Picture 8" descr="EC_logo_blue_mono_horizontal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962" y="8532440"/>
            <a:ext cx="1490696" cy="395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21394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4"/>
          <p:cNvSpPr>
            <a:spLocks noChangeShapeType="1"/>
          </p:cNvSpPr>
          <p:nvPr userDrawn="1"/>
        </p:nvSpPr>
        <p:spPr bwMode="auto">
          <a:xfrm rot="10800000" flipH="1">
            <a:off x="154006" y="5748344"/>
            <a:ext cx="2057602" cy="1760537"/>
          </a:xfrm>
          <a:prstGeom prst="line">
            <a:avLst/>
          </a:prstGeom>
          <a:noFill/>
          <a:ln w="12700">
            <a:solidFill>
              <a:srgbClr val="0ABE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GB"/>
          </a:p>
        </p:txBody>
      </p:sp>
      <p:sp>
        <p:nvSpPr>
          <p:cNvPr id="10" name="Line 5"/>
          <p:cNvSpPr>
            <a:spLocks noChangeShapeType="1"/>
          </p:cNvSpPr>
          <p:nvPr userDrawn="1"/>
        </p:nvSpPr>
        <p:spPr bwMode="auto">
          <a:xfrm rot="10800000" flipH="1">
            <a:off x="7812850" y="139700"/>
            <a:ext cx="1674976" cy="1487488"/>
          </a:xfrm>
          <a:prstGeom prst="line">
            <a:avLst/>
          </a:prstGeom>
          <a:noFill/>
          <a:ln w="12700">
            <a:solidFill>
              <a:srgbClr val="23C5F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GB"/>
          </a:p>
        </p:txBody>
      </p:sp>
      <p:pic>
        <p:nvPicPr>
          <p:cNvPr id="11" name="Picture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847" y="468322"/>
            <a:ext cx="3324551" cy="1873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2655655" y="6588231"/>
            <a:ext cx="9144893" cy="935163"/>
          </a:xfrm>
        </p:spPr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200" baseline="0">
                <a:solidFill>
                  <a:srgbClr val="595959"/>
                </a:solidFill>
                <a:latin typeface="PF Paperback Medium"/>
                <a:cs typeface="PF Paperback Medium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655654" y="7523237"/>
            <a:ext cx="7488968" cy="86518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700" baseline="0">
                <a:solidFill>
                  <a:srgbClr val="595959"/>
                </a:solidFill>
                <a:latin typeface="PF Paperback Light"/>
                <a:cs typeface="PF Paperback Light"/>
              </a:defRPr>
            </a:lvl1pPr>
            <a:lvl2pPr marL="635039" indent="0">
              <a:buNone/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4"/>
          </p:nvPr>
        </p:nvSpPr>
        <p:spPr>
          <a:xfrm>
            <a:off x="2655659" y="2123735"/>
            <a:ext cx="12602630" cy="2376265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8100" b="1" i="0" baseline="0">
                <a:solidFill>
                  <a:srgbClr val="28288C"/>
                </a:solidFill>
                <a:latin typeface="PF Paperback"/>
                <a:cs typeface="Arial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5"/>
          </p:nvPr>
        </p:nvSpPr>
        <p:spPr>
          <a:xfrm>
            <a:off x="2654912" y="4572573"/>
            <a:ext cx="12603796" cy="1079548"/>
          </a:xfrm>
        </p:spPr>
        <p:txBody>
          <a:bodyPr/>
          <a:lstStyle>
            <a:lvl1pPr marL="13661" indent="0">
              <a:spcBef>
                <a:spcPts val="0"/>
              </a:spcBef>
              <a:buNone/>
              <a:defRPr sz="2900" baseline="0">
                <a:solidFill>
                  <a:srgbClr val="2D73D7"/>
                </a:solidFill>
                <a:latin typeface="PF Paperback Light"/>
                <a:cs typeface="PF Paperback Ligh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6"/>
          </p:nvPr>
        </p:nvSpPr>
        <p:spPr>
          <a:xfrm>
            <a:off x="1790878" y="8675696"/>
            <a:ext cx="13179126" cy="4857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3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A0E4E-93C7-974F-9CD6-534DEEE0329C}" type="slidenum">
              <a:rPr lang="en-GB"/>
              <a:pPr>
                <a:defRPr/>
              </a:pPr>
              <a:t>‹nº›</a:t>
            </a:fld>
            <a:endParaRPr lang="en-GB" dirty="0"/>
          </a:p>
        </p:txBody>
      </p:sp>
      <p:pic>
        <p:nvPicPr>
          <p:cNvPr id="14" name="Picture 13" descr="EC_logo_blue_mono_horizontal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3410" y="8100392"/>
            <a:ext cx="1490696" cy="395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790840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43509" y="1788585"/>
            <a:ext cx="13186710" cy="960967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Click to edit Master title style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45955" y="8699500"/>
            <a:ext cx="1538262" cy="26246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05718F7-2F0D-4DD0-9254-410EA152372D}" type="datetime1">
              <a:rPr lang="pt-PT" smtClean="0">
                <a:solidFill>
                  <a:srgbClr val="FFFFFF"/>
                </a:solidFill>
              </a:rPr>
              <a:pPr/>
              <a:t>04/07/17</a:t>
            </a:fld>
            <a:endParaRPr lang="pt-PT">
              <a:solidFill>
                <a:srgbClr val="FFFFFF"/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F0DB73F-670F-45AD-862D-8950BC744E8C}" type="slidenum">
              <a:rPr lang="pt-PT">
                <a:solidFill>
                  <a:srgbClr val="FFFFFF"/>
                </a:solidFill>
              </a:rPr>
              <a:pPr/>
              <a:t>‹nº›</a:t>
            </a:fld>
            <a:endParaRPr lang="pt-PT">
              <a:solidFill>
                <a:srgbClr val="FFFFFF"/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RCAAP - Repositório Cientifico de Acesso Aberto de Portugal</a:t>
            </a:r>
          </a:p>
        </p:txBody>
      </p:sp>
    </p:spTree>
    <p:extLst>
      <p:ext uri="{BB962C8B-B14F-4D97-AF65-F5344CB8AC3E}">
        <p14:creationId xmlns:p14="http://schemas.microsoft.com/office/powerpoint/2010/main" val="37670087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3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668" y="900114"/>
            <a:ext cx="1584480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>
          <a:xfrm>
            <a:off x="2151542" y="2987824"/>
            <a:ext cx="3456725" cy="504056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800" baseline="0">
                <a:solidFill>
                  <a:schemeClr val="accent1">
                    <a:lumMod val="75000"/>
                  </a:schemeClr>
                </a:solidFill>
                <a:latin typeface="+mj-lt"/>
                <a:cs typeface="PF Paperback Ligh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Content Placeholder 10"/>
          <p:cNvSpPr>
            <a:spLocks noGrp="1"/>
          </p:cNvSpPr>
          <p:nvPr>
            <p:ph sz="quarter" idx="13"/>
          </p:nvPr>
        </p:nvSpPr>
        <p:spPr>
          <a:xfrm>
            <a:off x="7408643" y="2987824"/>
            <a:ext cx="3456722" cy="504056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800" baseline="0">
                <a:solidFill>
                  <a:schemeClr val="accent1">
                    <a:lumMod val="75000"/>
                  </a:schemeClr>
                </a:solidFill>
                <a:latin typeface="+mj-lt"/>
                <a:cs typeface="PF Paperback Ligh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Content Placeholder 10"/>
          <p:cNvSpPr>
            <a:spLocks noGrp="1"/>
          </p:cNvSpPr>
          <p:nvPr>
            <p:ph sz="quarter" idx="14"/>
          </p:nvPr>
        </p:nvSpPr>
        <p:spPr>
          <a:xfrm>
            <a:off x="12017602" y="2987824"/>
            <a:ext cx="3456725" cy="5112568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800" baseline="0">
                <a:solidFill>
                  <a:schemeClr val="accent1">
                    <a:lumMod val="75000"/>
                  </a:schemeClr>
                </a:solidFill>
                <a:latin typeface="+mj-lt"/>
                <a:cs typeface="PF Paperback Ligh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2655652" y="539552"/>
            <a:ext cx="12242556" cy="1524000"/>
          </a:xfrm>
          <a:prstGeom prst="rect">
            <a:avLst/>
          </a:prstGeom>
        </p:spPr>
        <p:txBody>
          <a:bodyPr vert="horz" lIns="91440" tIns="45721" rIns="91440" bIns="45721" anchor="b" anchorCtr="0">
            <a:normAutofit/>
          </a:bodyPr>
          <a:lstStyle>
            <a:lvl1pPr algn="l">
              <a:defRPr sz="4949" b="1">
                <a:solidFill>
                  <a:srgbClr val="0000A6"/>
                </a:solidFill>
                <a:latin typeface="+mj-lt"/>
                <a:cs typeface="PF Paperback Medium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OR  OpenAIRE 2015 Indianapolis</a:t>
            </a:r>
            <a:endParaRPr lang="en-GB" dirty="0"/>
          </a:p>
        </p:txBody>
      </p:sp>
      <p:sp>
        <p:nvSpPr>
          <p:cNvPr id="15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B5CC9-BDD2-4741-B379-4DCD587DD697}" type="slidenum">
              <a:rPr lang="en-GB"/>
              <a:pPr>
                <a:defRPr/>
              </a:pPr>
              <a:t>‹nº›</a:t>
            </a:fld>
            <a:endParaRPr lang="en-GB" dirty="0"/>
          </a:p>
        </p:txBody>
      </p:sp>
      <p:pic>
        <p:nvPicPr>
          <p:cNvPr id="10" name="Picture 21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65"/>
          <a:stretch/>
        </p:blipFill>
        <p:spPr bwMode="auto">
          <a:xfrm>
            <a:off x="279922" y="8209085"/>
            <a:ext cx="1173889" cy="1187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893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4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191929" y="2840567"/>
            <a:ext cx="7296158" cy="2980267"/>
          </a:xfrm>
        </p:spPr>
        <p:txBody>
          <a:bodyPr/>
          <a:lstStyle>
            <a:lvl1pPr>
              <a:defRPr sz="4667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602200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0C3845-8928-44B9-BE55-DEE404A781A2}" type="datetime1">
              <a:rPr lang="pt-PT">
                <a:solidFill>
                  <a:srgbClr val="FFFFFF"/>
                </a:solidFill>
              </a:rPr>
              <a:pPr/>
              <a:t>04/07/17</a:t>
            </a:fld>
            <a:endParaRPr lang="pt-PT">
              <a:solidFill>
                <a:srgbClr val="FFFFFF"/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F0DB73F-670F-45AD-862D-8950BC744E8C}" type="slidenum">
              <a:rPr lang="pt-PT">
                <a:solidFill>
                  <a:srgbClr val="FFFFFF"/>
                </a:solidFill>
              </a:rPr>
              <a:pPr/>
              <a:t>‹nº›</a:t>
            </a:fld>
            <a:endParaRPr lang="pt-PT">
              <a:solidFill>
                <a:srgbClr val="FFFFFF"/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RCAAP - Repositório Cientifico de Acesso Aberto de Portugal</a:t>
            </a:r>
          </a:p>
        </p:txBody>
      </p:sp>
    </p:spTree>
    <p:extLst>
      <p:ext uri="{BB962C8B-B14F-4D97-AF65-F5344CB8AC3E}">
        <p14:creationId xmlns:p14="http://schemas.microsoft.com/office/powerpoint/2010/main" val="967619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84237" y="5875869"/>
            <a:ext cx="13818950" cy="1816100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1284237" y="3875618"/>
            <a:ext cx="13818950" cy="2000249"/>
          </a:xfrm>
        </p:spPr>
        <p:txBody>
          <a:bodyPr anchor="b"/>
          <a:lstStyle>
            <a:lvl1pPr marL="0" indent="0">
              <a:buNone/>
              <a:defRPr sz="2667"/>
            </a:lvl1pPr>
            <a:lvl2pPr marL="609585" indent="0">
              <a:buNone/>
              <a:defRPr sz="2400"/>
            </a:lvl2pPr>
            <a:lvl3pPr marL="1219170" indent="0">
              <a:buNone/>
              <a:defRPr sz="2133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  <a:lvl6pPr marL="3047924" indent="0">
              <a:buNone/>
              <a:defRPr sz="1867"/>
            </a:lvl6pPr>
            <a:lvl7pPr marL="3657509" indent="0">
              <a:buNone/>
              <a:defRPr sz="1867"/>
            </a:lvl7pPr>
            <a:lvl8pPr marL="4267093" indent="0">
              <a:buNone/>
              <a:defRPr sz="1867"/>
            </a:lvl8pPr>
            <a:lvl9pPr marL="4876678" indent="0">
              <a:buNone/>
              <a:defRPr sz="186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1F81E7-B247-4DF9-AEDD-E5649ACB388F}" type="datetime1">
              <a:rPr lang="pt-PT">
                <a:solidFill>
                  <a:srgbClr val="FFFFFF"/>
                </a:solidFill>
              </a:rPr>
              <a:pPr/>
              <a:t>04/07/17</a:t>
            </a:fld>
            <a:endParaRPr lang="pt-PT">
              <a:solidFill>
                <a:srgbClr val="FFFFFF"/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E25A204-B841-4D33-989C-208BE59366DA}" type="slidenum">
              <a:rPr lang="pt-PT">
                <a:solidFill>
                  <a:srgbClr val="FFFFFF"/>
                </a:solidFill>
              </a:rPr>
              <a:pPr/>
              <a:t>‹nº›</a:t>
            </a:fld>
            <a:endParaRPr lang="pt-PT">
              <a:solidFill>
                <a:srgbClr val="FFFFFF"/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RCAAP - Repositório Cientifico de Acesso Aberto de Portugal</a:t>
            </a:r>
          </a:p>
        </p:txBody>
      </p:sp>
    </p:spTree>
    <p:extLst>
      <p:ext uri="{BB962C8B-B14F-4D97-AF65-F5344CB8AC3E}">
        <p14:creationId xmlns:p14="http://schemas.microsoft.com/office/powerpoint/2010/main" val="7821647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812879" y="3227920"/>
            <a:ext cx="7180435" cy="4895849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8264274" y="3227920"/>
            <a:ext cx="7180435" cy="4895849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DFAFAD-0C2C-4CFA-A58F-F9EF27A951E7}" type="datetime1">
              <a:rPr lang="pt-PT">
                <a:solidFill>
                  <a:srgbClr val="FFFFFF"/>
                </a:solidFill>
              </a:rPr>
              <a:pPr/>
              <a:t>04/07/17</a:t>
            </a:fld>
            <a:endParaRPr lang="pt-PT">
              <a:solidFill>
                <a:srgbClr val="FFFFFF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20B7D76-CC4B-4B38-95AC-FC1B210E423B}" type="slidenum">
              <a:rPr lang="pt-PT">
                <a:solidFill>
                  <a:srgbClr val="FFFFFF"/>
                </a:solidFill>
              </a:rPr>
              <a:pPr/>
              <a:t>‹nº›</a:t>
            </a:fld>
            <a:endParaRPr lang="pt-PT">
              <a:solidFill>
                <a:srgbClr val="FFFFFF"/>
              </a:solidFill>
            </a:endParaRPr>
          </a:p>
        </p:txBody>
      </p:sp>
      <p:sp>
        <p:nvSpPr>
          <p:cNvPr id="7" name="Marcador de Posição do Rodapé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RCAAP - Repositório Cientifico de Acesso Aberto de Portugal</a:t>
            </a:r>
          </a:p>
        </p:txBody>
      </p:sp>
    </p:spTree>
    <p:extLst>
      <p:ext uri="{BB962C8B-B14F-4D97-AF65-F5344CB8AC3E}">
        <p14:creationId xmlns:p14="http://schemas.microsoft.com/office/powerpoint/2010/main" val="11267445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12880" y="366184"/>
            <a:ext cx="14631829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12880" y="2046817"/>
            <a:ext cx="7183258" cy="853016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812880" y="2899833"/>
            <a:ext cx="7183258" cy="5268384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8258631" y="2046817"/>
            <a:ext cx="7186079" cy="853016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8258631" y="2899833"/>
            <a:ext cx="7186079" cy="5268384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25F859B-98C3-4F1E-B652-A20006368210}" type="datetime1">
              <a:rPr lang="pt-PT">
                <a:solidFill>
                  <a:srgbClr val="FFFFFF"/>
                </a:solidFill>
              </a:rPr>
              <a:pPr/>
              <a:t>04/07/17</a:t>
            </a:fld>
            <a:endParaRPr lang="pt-PT">
              <a:solidFill>
                <a:srgbClr val="FFFFFF"/>
              </a:solidFill>
            </a:endParaRPr>
          </a:p>
        </p:txBody>
      </p:sp>
      <p:sp>
        <p:nvSpPr>
          <p:cNvPr id="8" name="Marcador de Posição do Número do Diapositivo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C88A9D2-B845-4C66-904A-E7ABF2E7C245}" type="slidenum">
              <a:rPr lang="pt-PT">
                <a:solidFill>
                  <a:srgbClr val="FFFFFF"/>
                </a:solidFill>
              </a:rPr>
              <a:pPr/>
              <a:t>‹nº›</a:t>
            </a:fld>
            <a:endParaRPr lang="pt-PT">
              <a:solidFill>
                <a:srgbClr val="FFFFFF"/>
              </a:solidFill>
            </a:endParaRPr>
          </a:p>
        </p:txBody>
      </p:sp>
      <p:sp>
        <p:nvSpPr>
          <p:cNvPr id="9" name="Marcador de Posição do Rodapé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RCAAP - Repositório Cientifico de Acesso Aberto de Portugal</a:t>
            </a:r>
          </a:p>
        </p:txBody>
      </p:sp>
    </p:spTree>
    <p:extLst>
      <p:ext uri="{BB962C8B-B14F-4D97-AF65-F5344CB8AC3E}">
        <p14:creationId xmlns:p14="http://schemas.microsoft.com/office/powerpoint/2010/main" val="11066916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8DEE64B-FCF9-4DE0-9C55-3B4B52F18495}" type="datetime1">
              <a:rPr lang="pt-PT">
                <a:solidFill>
                  <a:srgbClr val="FFFFFF"/>
                </a:solidFill>
              </a:rPr>
              <a:pPr/>
              <a:t>04/07/17</a:t>
            </a:fld>
            <a:endParaRPr lang="pt-PT">
              <a:solidFill>
                <a:srgbClr val="FFFFFF"/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102C1D1-E16F-4110-9B95-D6153514D36D}" type="slidenum">
              <a:rPr lang="pt-PT">
                <a:solidFill>
                  <a:srgbClr val="FFFFFF"/>
                </a:solidFill>
              </a:rPr>
              <a:pPr/>
              <a:t>‹nº›</a:t>
            </a:fld>
            <a:endParaRPr lang="pt-PT">
              <a:solidFill>
                <a:srgbClr val="FFFFFF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RCAAP - Repositório Cientifico de Acesso Aberto de Portugal</a:t>
            </a:r>
          </a:p>
        </p:txBody>
      </p:sp>
    </p:spTree>
    <p:extLst>
      <p:ext uri="{BB962C8B-B14F-4D97-AF65-F5344CB8AC3E}">
        <p14:creationId xmlns:p14="http://schemas.microsoft.com/office/powerpoint/2010/main" val="349483991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0CEC1F-CE55-4B7B-BC70-3DD5A857BAC4}" type="datetime1">
              <a:rPr lang="pt-PT">
                <a:solidFill>
                  <a:srgbClr val="FFFFFF"/>
                </a:solidFill>
              </a:rPr>
              <a:pPr/>
              <a:t>04/07/17</a:t>
            </a:fld>
            <a:endParaRPr lang="pt-PT">
              <a:solidFill>
                <a:srgbClr val="FFFFFF"/>
              </a:solidFill>
            </a:endParaRPr>
          </a:p>
        </p:txBody>
      </p:sp>
      <p:sp>
        <p:nvSpPr>
          <p:cNvPr id="3" name="Marcador de Posição do Número do Diapositivo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E521EF9-1EB9-4FC7-9F1A-EB0993003C2D}" type="slidenum">
              <a:rPr lang="pt-PT">
                <a:solidFill>
                  <a:srgbClr val="FFFFFF"/>
                </a:solidFill>
              </a:rPr>
              <a:pPr/>
              <a:t>‹nº›</a:t>
            </a:fld>
            <a:endParaRPr lang="pt-PT">
              <a:solidFill>
                <a:srgbClr val="FFFFFF"/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RCAAP - Repositório Cientifico de Acesso Aberto de Portugal</a:t>
            </a:r>
          </a:p>
        </p:txBody>
      </p:sp>
    </p:spTree>
    <p:extLst>
      <p:ext uri="{BB962C8B-B14F-4D97-AF65-F5344CB8AC3E}">
        <p14:creationId xmlns:p14="http://schemas.microsoft.com/office/powerpoint/2010/main" val="12035649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12881" y="364067"/>
            <a:ext cx="5348634" cy="1549400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6356265" y="364069"/>
            <a:ext cx="9088444" cy="7804151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12881" y="1913469"/>
            <a:ext cx="5348634" cy="6254751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3A44DB1-C3CB-478F-B6A4-E4056641CDF1}" type="datetime1">
              <a:rPr lang="pt-PT">
                <a:solidFill>
                  <a:srgbClr val="FFFFFF"/>
                </a:solidFill>
              </a:rPr>
              <a:pPr/>
              <a:t>04/07/17</a:t>
            </a:fld>
            <a:endParaRPr lang="pt-PT">
              <a:solidFill>
                <a:srgbClr val="FFFFFF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8529ABC-B838-4B69-B0ED-4D7E29114905}" type="slidenum">
              <a:rPr lang="pt-PT">
                <a:solidFill>
                  <a:srgbClr val="FFFFFF"/>
                </a:solidFill>
              </a:rPr>
              <a:pPr/>
              <a:t>‹nº›</a:t>
            </a:fld>
            <a:endParaRPr lang="pt-PT">
              <a:solidFill>
                <a:srgbClr val="FFFFFF"/>
              </a:solidFill>
            </a:endParaRPr>
          </a:p>
        </p:txBody>
      </p:sp>
      <p:sp>
        <p:nvSpPr>
          <p:cNvPr id="7" name="Marcador de Posição do Rodapé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RCAAP - Repositório Cientifico de Acesso Aberto de Portugal</a:t>
            </a:r>
          </a:p>
        </p:txBody>
      </p:sp>
    </p:spTree>
    <p:extLst>
      <p:ext uri="{BB962C8B-B14F-4D97-AF65-F5344CB8AC3E}">
        <p14:creationId xmlns:p14="http://schemas.microsoft.com/office/powerpoint/2010/main" val="506143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4"/>
          <p:cNvSpPr>
            <a:spLocks noChangeShapeType="1"/>
          </p:cNvSpPr>
          <p:nvPr userDrawn="1"/>
        </p:nvSpPr>
        <p:spPr bwMode="auto">
          <a:xfrm rot="10800000" flipH="1">
            <a:off x="0" y="3867157"/>
            <a:ext cx="2057602" cy="1760539"/>
          </a:xfrm>
          <a:prstGeom prst="line">
            <a:avLst/>
          </a:prstGeom>
          <a:noFill/>
          <a:ln w="12700">
            <a:solidFill>
              <a:srgbClr val="0ABE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GB"/>
          </a:p>
        </p:txBody>
      </p:sp>
      <p:sp>
        <p:nvSpPr>
          <p:cNvPr id="5" name="Line 5"/>
          <p:cNvSpPr>
            <a:spLocks noChangeShapeType="1"/>
          </p:cNvSpPr>
          <p:nvPr userDrawn="1"/>
        </p:nvSpPr>
        <p:spPr bwMode="auto">
          <a:xfrm rot="10800000" flipH="1">
            <a:off x="5825111" y="6"/>
            <a:ext cx="738259" cy="684213"/>
          </a:xfrm>
          <a:prstGeom prst="line">
            <a:avLst/>
          </a:prstGeom>
          <a:noFill/>
          <a:ln w="12700">
            <a:solidFill>
              <a:srgbClr val="0ABE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GB"/>
          </a:p>
        </p:txBody>
      </p:sp>
      <p:pic>
        <p:nvPicPr>
          <p:cNvPr id="7" name="Picture 2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115" y="1030291"/>
            <a:ext cx="1584480" cy="1238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99687" y="671737"/>
            <a:ext cx="12645027" cy="1524000"/>
          </a:xfrm>
          <a:prstGeom prst="rect">
            <a:avLst/>
          </a:prstGeom>
        </p:spPr>
        <p:txBody>
          <a:bodyPr vert="horz" lIns="81648" tIns="40825" rIns="81648" bIns="40825" anchor="b" anchorCtr="0">
            <a:normAutofit/>
          </a:bodyPr>
          <a:lstStyle>
            <a:lvl1pPr algn="l">
              <a:defRPr sz="8100" b="0">
                <a:solidFill>
                  <a:srgbClr val="28288C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2799681" y="2268543"/>
            <a:ext cx="12675194" cy="6048375"/>
          </a:xfrm>
        </p:spPr>
        <p:txBody>
          <a:bodyPr/>
          <a:lstStyle>
            <a:lvl1pPr>
              <a:lnSpc>
                <a:spcPct val="130000"/>
              </a:lnSpc>
              <a:defRPr>
                <a:latin typeface="Calibri" panose="020F0502020204030204" pitchFamily="34" charset="0"/>
              </a:defRPr>
            </a:lvl1pPr>
            <a:lvl2pPr>
              <a:lnSpc>
                <a:spcPct val="130000"/>
              </a:lnSpc>
              <a:defRPr>
                <a:latin typeface="Calibri" panose="020F0502020204030204" pitchFamily="34" charset="0"/>
              </a:defRPr>
            </a:lvl2pPr>
            <a:lvl3pPr>
              <a:lnSpc>
                <a:spcPct val="130000"/>
              </a:lnSpc>
              <a:defRPr>
                <a:latin typeface="Calibri" panose="020F0502020204030204" pitchFamily="34" charset="0"/>
              </a:defRPr>
            </a:lvl3pPr>
            <a:lvl4pPr>
              <a:lnSpc>
                <a:spcPct val="130000"/>
              </a:lnSpc>
              <a:defRPr>
                <a:latin typeface="Calibri" panose="020F0502020204030204" pitchFamily="34" charset="0"/>
              </a:defRPr>
            </a:lvl4pPr>
            <a:lvl5pPr>
              <a:lnSpc>
                <a:spcPct val="130000"/>
              </a:lnSpc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281C2-7B63-864C-BFF6-678A06153FA2}" type="slidenum">
              <a:rPr lang="en-GB"/>
              <a:pPr>
                <a:defRPr/>
              </a:pPr>
              <a:t>‹nº›</a:t>
            </a:fld>
            <a:endParaRPr lang="en-GB" dirty="0"/>
          </a:p>
        </p:txBody>
      </p:sp>
      <p:pic>
        <p:nvPicPr>
          <p:cNvPr id="11" name="Picture 10" descr="EC_logo_blue_mono_horizontal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946" y="8604448"/>
            <a:ext cx="1490696" cy="395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33474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186600" y="6400800"/>
            <a:ext cx="9754553" cy="7556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3186600" y="817033"/>
            <a:ext cx="9754553" cy="54864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smtClean="0"/>
              <a:t>Click icon to add picture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3186600" y="7156451"/>
            <a:ext cx="9754553" cy="1073149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0F60BA-9054-4F5E-8C72-B8B16321783A}" type="datetime1">
              <a:rPr lang="pt-PT">
                <a:solidFill>
                  <a:srgbClr val="FFFFFF"/>
                </a:solidFill>
              </a:rPr>
              <a:pPr/>
              <a:t>04/07/17</a:t>
            </a:fld>
            <a:endParaRPr lang="pt-PT">
              <a:solidFill>
                <a:srgbClr val="FFFFFF"/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C3F2240-E099-46BA-8A50-9839ECC96213}" type="slidenum">
              <a:rPr lang="pt-PT">
                <a:solidFill>
                  <a:srgbClr val="FFFFFF"/>
                </a:solidFill>
              </a:rPr>
              <a:pPr/>
              <a:t>‹nº›</a:t>
            </a:fld>
            <a:endParaRPr lang="pt-PT">
              <a:solidFill>
                <a:srgbClr val="FFFFFF"/>
              </a:solidFill>
            </a:endParaRPr>
          </a:p>
        </p:txBody>
      </p:sp>
      <p:sp>
        <p:nvSpPr>
          <p:cNvPr id="7" name="Marcador de Posição do Rodapé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RCAAP - Repositório Cientifico de Acesso Aberto de Portugal</a:t>
            </a:r>
          </a:p>
        </p:txBody>
      </p:sp>
    </p:spTree>
    <p:extLst>
      <p:ext uri="{BB962C8B-B14F-4D97-AF65-F5344CB8AC3E}">
        <p14:creationId xmlns:p14="http://schemas.microsoft.com/office/powerpoint/2010/main" val="37017439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F6B0B0-6316-445E-BDB3-EB098962CF47}" type="datetime1">
              <a:rPr lang="pt-PT">
                <a:solidFill>
                  <a:srgbClr val="FFFFFF"/>
                </a:solidFill>
              </a:rPr>
              <a:pPr/>
              <a:t>04/07/17</a:t>
            </a:fld>
            <a:endParaRPr lang="pt-PT">
              <a:solidFill>
                <a:srgbClr val="FFFFFF"/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6FDADBF-3438-4D92-B986-D37BE3EEB0D4}" type="slidenum">
              <a:rPr lang="pt-PT">
                <a:solidFill>
                  <a:srgbClr val="FFFFFF"/>
                </a:solidFill>
              </a:rPr>
              <a:pPr/>
              <a:t>‹nº›</a:t>
            </a:fld>
            <a:endParaRPr lang="pt-PT">
              <a:solidFill>
                <a:srgbClr val="FFFFFF"/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RCAAP - Repositório Cientifico de Acesso Aberto de Portugal</a:t>
            </a:r>
          </a:p>
        </p:txBody>
      </p:sp>
    </p:spTree>
    <p:extLst>
      <p:ext uri="{BB962C8B-B14F-4D97-AF65-F5344CB8AC3E}">
        <p14:creationId xmlns:p14="http://schemas.microsoft.com/office/powerpoint/2010/main" val="130645591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11786751" y="1788585"/>
            <a:ext cx="3657957" cy="633518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812879" y="1788585"/>
            <a:ext cx="10702912" cy="633518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A3ECD9-24D2-4F2B-ABEE-0F694B607A8B}" type="datetime1">
              <a:rPr lang="pt-PT">
                <a:solidFill>
                  <a:srgbClr val="FFFFFF"/>
                </a:solidFill>
              </a:rPr>
              <a:pPr/>
              <a:t>04/07/17</a:t>
            </a:fld>
            <a:endParaRPr lang="pt-PT">
              <a:solidFill>
                <a:srgbClr val="FFFFFF"/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8864D8B-7E68-4867-ADD1-3699FFE4FB81}" type="slidenum">
              <a:rPr lang="pt-PT">
                <a:solidFill>
                  <a:srgbClr val="FFFFFF"/>
                </a:solidFill>
              </a:rPr>
              <a:pPr/>
              <a:t>‹nº›</a:t>
            </a:fld>
            <a:endParaRPr lang="pt-PT">
              <a:solidFill>
                <a:srgbClr val="FFFFFF"/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RCAAP - Repositório Cientifico de Acesso Aberto de Portugal</a:t>
            </a:r>
          </a:p>
        </p:txBody>
      </p:sp>
    </p:spTree>
    <p:extLst>
      <p:ext uri="{BB962C8B-B14F-4D97-AF65-F5344CB8AC3E}">
        <p14:creationId xmlns:p14="http://schemas.microsoft.com/office/powerpoint/2010/main" val="41153481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4"/>
          <p:cNvSpPr>
            <a:spLocks noChangeShapeType="1"/>
          </p:cNvSpPr>
          <p:nvPr userDrawn="1"/>
        </p:nvSpPr>
        <p:spPr bwMode="auto">
          <a:xfrm rot="10800000" flipH="1">
            <a:off x="154007" y="5748345"/>
            <a:ext cx="2057602" cy="1760537"/>
          </a:xfrm>
          <a:prstGeom prst="line">
            <a:avLst/>
          </a:prstGeom>
          <a:noFill/>
          <a:ln w="12700">
            <a:solidFill>
              <a:srgbClr val="0ABE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1" hangingPunct="1"/>
            <a:endParaRPr lang="en-GB" sz="1800" b="1">
              <a:solidFill>
                <a:srgbClr val="80808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10" name="Line 5"/>
          <p:cNvSpPr>
            <a:spLocks noChangeShapeType="1"/>
          </p:cNvSpPr>
          <p:nvPr userDrawn="1"/>
        </p:nvSpPr>
        <p:spPr bwMode="auto">
          <a:xfrm rot="10800000" flipH="1">
            <a:off x="7812850" y="139700"/>
            <a:ext cx="1674976" cy="1487488"/>
          </a:xfrm>
          <a:prstGeom prst="line">
            <a:avLst/>
          </a:prstGeom>
          <a:noFill/>
          <a:ln w="12700">
            <a:solidFill>
              <a:srgbClr val="23C5F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1" hangingPunct="1"/>
            <a:endParaRPr lang="en-GB" sz="1800" b="1">
              <a:solidFill>
                <a:srgbClr val="80808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2655656" y="6588232"/>
            <a:ext cx="9144893" cy="935163"/>
          </a:xfrm>
        </p:spPr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200" baseline="0">
                <a:solidFill>
                  <a:srgbClr val="595959"/>
                </a:solidFill>
                <a:latin typeface="PF Paperback Medium"/>
                <a:cs typeface="PF Paperback Medium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655654" y="7523238"/>
            <a:ext cx="7488968" cy="86518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700" baseline="0">
                <a:solidFill>
                  <a:srgbClr val="595959"/>
                </a:solidFill>
                <a:latin typeface="PF Paperback Light"/>
                <a:cs typeface="PF Paperback Light"/>
              </a:defRPr>
            </a:lvl1pPr>
            <a:lvl2pPr marL="634939" indent="0">
              <a:buNone/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4"/>
          </p:nvPr>
        </p:nvSpPr>
        <p:spPr>
          <a:xfrm>
            <a:off x="2655660" y="2123737"/>
            <a:ext cx="12602630" cy="2376265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8098" b="1" i="0" baseline="0">
                <a:solidFill>
                  <a:srgbClr val="28288C"/>
                </a:solidFill>
                <a:latin typeface="PF Paperback"/>
                <a:cs typeface="Arial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5"/>
          </p:nvPr>
        </p:nvSpPr>
        <p:spPr>
          <a:xfrm>
            <a:off x="2654912" y="4572574"/>
            <a:ext cx="12603796" cy="1079548"/>
          </a:xfrm>
        </p:spPr>
        <p:txBody>
          <a:bodyPr/>
          <a:lstStyle>
            <a:lvl1pPr marL="13658" indent="0">
              <a:spcBef>
                <a:spcPts val="0"/>
              </a:spcBef>
              <a:buNone/>
              <a:defRPr sz="2900" baseline="0">
                <a:solidFill>
                  <a:srgbClr val="2D73D7"/>
                </a:solidFill>
                <a:latin typeface="PF Paperback Light"/>
                <a:cs typeface="PF Paperback Ligh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6"/>
          </p:nvPr>
        </p:nvSpPr>
        <p:spPr>
          <a:xfrm>
            <a:off x="1790878" y="8675698"/>
            <a:ext cx="13179126" cy="4857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3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A0E4E-93C7-974F-9CD6-534DEEE0329C}" type="slidenum">
              <a:rPr lang="en-GB">
                <a:solidFill>
                  <a:srgbClr val="FFFFFF"/>
                </a:solidFill>
              </a:rPr>
              <a:pPr>
                <a:defRPr/>
              </a:pPr>
              <a:t>‹nº›</a:t>
            </a:fld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14" name="Picture 13" descr="EC_logo_blue_mono_horizontal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3411" y="8100393"/>
            <a:ext cx="1490696" cy="395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5984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219319" y="2840568"/>
            <a:ext cx="13818950" cy="1960033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438638" y="5181600"/>
            <a:ext cx="11380312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109C6B-CB53-4CE9-ADEE-70D5BBDFE7CA}" type="slidenum">
              <a:rPr lang="pt-PT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94282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431812-4359-49AF-914E-214DFDCB7B43}" type="slidenum">
              <a:rPr lang="pt-PT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31708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84237" y="5875867"/>
            <a:ext cx="13818950" cy="1816100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1284237" y="3875618"/>
            <a:ext cx="13818950" cy="2000249"/>
          </a:xfrm>
        </p:spPr>
        <p:txBody>
          <a:bodyPr anchor="b"/>
          <a:lstStyle>
            <a:lvl1pPr marL="0" indent="0">
              <a:buNone/>
              <a:defRPr sz="2667"/>
            </a:lvl1pPr>
            <a:lvl2pPr marL="609585" indent="0">
              <a:buNone/>
              <a:defRPr sz="2400"/>
            </a:lvl2pPr>
            <a:lvl3pPr marL="1219170" indent="0">
              <a:buNone/>
              <a:defRPr sz="2133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  <a:lvl6pPr marL="3047924" indent="0">
              <a:buNone/>
              <a:defRPr sz="1867"/>
            </a:lvl6pPr>
            <a:lvl7pPr marL="3657509" indent="0">
              <a:buNone/>
              <a:defRPr sz="1867"/>
            </a:lvl7pPr>
            <a:lvl8pPr marL="4267093" indent="0">
              <a:buNone/>
              <a:defRPr sz="1867"/>
            </a:lvl8pPr>
            <a:lvl9pPr marL="4876678" indent="0">
              <a:buNone/>
              <a:defRPr sz="1867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2BFDAE-0F46-4A4E-BE1A-F238A98F43E5}" type="slidenum">
              <a:rPr lang="pt-PT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61396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812879" y="2133601"/>
            <a:ext cx="7180435" cy="6034617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8264274" y="2133601"/>
            <a:ext cx="7180435" cy="6034617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B0801E-E341-4CC3-A986-AC1386A25B3B}" type="slidenum">
              <a:rPr lang="pt-PT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41266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12879" y="2046817"/>
            <a:ext cx="7183258" cy="853016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812879" y="2899833"/>
            <a:ext cx="7183258" cy="5268384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8258630" y="2046817"/>
            <a:ext cx="7186080" cy="853016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8258630" y="2899833"/>
            <a:ext cx="7186080" cy="5268384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DF0D5E-4337-4D58-B8E1-624DCDB8147A}" type="slidenum">
              <a:rPr lang="pt-PT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63799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AE1F37-FB29-44D0-BD26-A90C9618F8D1}" type="slidenum">
              <a:rPr lang="pt-PT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679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/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4"/>
          <p:cNvSpPr>
            <a:spLocks noChangeShapeType="1"/>
          </p:cNvSpPr>
          <p:nvPr userDrawn="1"/>
        </p:nvSpPr>
        <p:spPr bwMode="auto">
          <a:xfrm rot="10800000" flipH="1">
            <a:off x="0" y="3867157"/>
            <a:ext cx="2057602" cy="1760539"/>
          </a:xfrm>
          <a:prstGeom prst="line">
            <a:avLst/>
          </a:prstGeom>
          <a:noFill/>
          <a:ln w="12700">
            <a:solidFill>
              <a:srgbClr val="0ABE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GB"/>
          </a:p>
        </p:txBody>
      </p:sp>
      <p:sp>
        <p:nvSpPr>
          <p:cNvPr id="6" name="Line 5"/>
          <p:cNvSpPr>
            <a:spLocks noChangeShapeType="1"/>
          </p:cNvSpPr>
          <p:nvPr userDrawn="1"/>
        </p:nvSpPr>
        <p:spPr bwMode="auto">
          <a:xfrm rot="10800000" flipH="1">
            <a:off x="5825111" y="6"/>
            <a:ext cx="738259" cy="684213"/>
          </a:xfrm>
          <a:prstGeom prst="line">
            <a:avLst/>
          </a:prstGeom>
          <a:noFill/>
          <a:ln w="12700">
            <a:solidFill>
              <a:srgbClr val="0ABE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GB"/>
          </a:p>
        </p:txBody>
      </p:sp>
      <p:pic>
        <p:nvPicPr>
          <p:cNvPr id="8" name="Picture 2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670" y="900120"/>
            <a:ext cx="1584480" cy="1236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99681" y="323536"/>
            <a:ext cx="12098526" cy="1655985"/>
          </a:xfrm>
          <a:prstGeom prst="rect">
            <a:avLst/>
          </a:prstGeom>
        </p:spPr>
        <p:txBody>
          <a:bodyPr lIns="81648" tIns="40825" rIns="81648" bIns="40825" anchor="b">
            <a:normAutofit/>
          </a:bodyPr>
          <a:lstStyle>
            <a:lvl1pPr algn="l">
              <a:lnSpc>
                <a:spcPct val="100000"/>
              </a:lnSpc>
              <a:defRPr sz="8100" b="0" baseline="0">
                <a:solidFill>
                  <a:srgbClr val="28288C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99687" y="2699791"/>
            <a:ext cx="12170542" cy="6049020"/>
          </a:xfrm>
        </p:spPr>
        <p:txBody>
          <a:bodyPr/>
          <a:lstStyle>
            <a:lvl1pPr>
              <a:lnSpc>
                <a:spcPct val="130000"/>
              </a:lnSpc>
              <a:spcBef>
                <a:spcPts val="537"/>
              </a:spcBef>
              <a:spcAft>
                <a:spcPts val="0"/>
              </a:spcAft>
              <a:defRPr b="1">
                <a:latin typeface="Calibri" panose="020F0502020204030204" pitchFamily="34" charset="0"/>
              </a:defRPr>
            </a:lvl1pPr>
            <a:lvl2pPr>
              <a:lnSpc>
                <a:spcPct val="130000"/>
              </a:lnSpc>
              <a:defRPr sz="2500" b="1">
                <a:latin typeface="Calibri" panose="020F0502020204030204" pitchFamily="34" charset="0"/>
                <a:cs typeface="PF Paperback"/>
              </a:defRPr>
            </a:lvl2pPr>
            <a:lvl3pPr>
              <a:lnSpc>
                <a:spcPct val="130000"/>
              </a:lnSpc>
              <a:defRPr sz="2000" b="1">
                <a:latin typeface="Calibri" panose="020F0502020204030204" pitchFamily="34" charset="0"/>
                <a:cs typeface="PF Paperback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3" name="Text Placeholder 20"/>
          <p:cNvSpPr>
            <a:spLocks noGrp="1"/>
          </p:cNvSpPr>
          <p:nvPr>
            <p:ph type="body" sz="quarter" idx="16"/>
          </p:nvPr>
        </p:nvSpPr>
        <p:spPr>
          <a:xfrm>
            <a:off x="2799042" y="1978951"/>
            <a:ext cx="12099171" cy="648841"/>
          </a:xfrm>
        </p:spPr>
        <p:txBody>
          <a:bodyPr anchor="t">
            <a:noAutofit/>
          </a:bodyPr>
          <a:lstStyle>
            <a:lvl1pPr marL="32145" indent="0">
              <a:buNone/>
              <a:defRPr sz="2200" baseline="0">
                <a:solidFill>
                  <a:srgbClr val="2D73D7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0E0A15-0809-7A4F-9EDC-DE63055240F2}" type="slidenum">
              <a:rPr lang="en-GB"/>
              <a:pPr>
                <a:defRPr/>
              </a:pPr>
              <a:t>‹nº›</a:t>
            </a:fld>
            <a:endParaRPr lang="en-GB" dirty="0"/>
          </a:p>
        </p:txBody>
      </p:sp>
      <p:pic>
        <p:nvPicPr>
          <p:cNvPr id="11" name="Picture 10" descr="EC_logo_blue_mono_horizontal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962" y="8712506"/>
            <a:ext cx="1490696" cy="395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036122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2AA6DD-7E0D-44E6-B693-3D3CD8BFDDC3}" type="slidenum">
              <a:rPr lang="pt-PT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79968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12881" y="364067"/>
            <a:ext cx="5348634" cy="1549400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6356265" y="364067"/>
            <a:ext cx="9088443" cy="7804151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12881" y="1913467"/>
            <a:ext cx="5348634" cy="6254751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F60781-5711-436F-9437-EED82DF6EBF7}" type="slidenum">
              <a:rPr lang="pt-PT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71492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186601" y="6400800"/>
            <a:ext cx="9754553" cy="7556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3186601" y="817033"/>
            <a:ext cx="9754553" cy="54864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3186601" y="7156451"/>
            <a:ext cx="9754553" cy="1073149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67A0FC-6EAE-47F1-B9DD-668C3D1665F6}" type="slidenum">
              <a:rPr lang="pt-PT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3387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BC1A11-C673-47EB-8CCD-D2D7AC5D52C7}" type="slidenum">
              <a:rPr lang="pt-PT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04101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11786751" y="366185"/>
            <a:ext cx="3657957" cy="7802033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812879" y="366185"/>
            <a:ext cx="10702912" cy="7802033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89CBA3-37BE-4CA1-B246-325530FE625C}" type="slidenum">
              <a:rPr lang="pt-PT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54352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Esquema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upo 16"/>
          <p:cNvGrpSpPr/>
          <p:nvPr/>
        </p:nvGrpSpPr>
        <p:grpSpPr bwMode="auto">
          <a:xfrm>
            <a:off x="1" y="-35984"/>
            <a:ext cx="16322506" cy="9179984"/>
            <a:chOff x="0" y="-27384"/>
            <a:chExt cx="9180512" cy="6885384"/>
          </a:xfrm>
          <a:solidFill>
            <a:srgbClr val="FFFFFF">
              <a:lumMod val="85000"/>
            </a:srgbClr>
          </a:solidFill>
        </p:grpSpPr>
        <p:sp>
          <p:nvSpPr>
            <p:cNvPr id="23" name="Rectângulo 22"/>
            <p:cNvSpPr/>
            <p:nvPr/>
          </p:nvSpPr>
          <p:spPr>
            <a:xfrm>
              <a:off x="0" y="-27384"/>
              <a:ext cx="9180512" cy="6885384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endParaRPr lang="pt-PT" sz="2400" kern="0">
                <a:solidFill>
                  <a:srgbClr val="FFFFFF"/>
                </a:solidFill>
                <a:latin typeface="Arial"/>
                <a:ea typeface=""/>
                <a:cs typeface=""/>
              </a:endParaRPr>
            </a:p>
          </p:txBody>
        </p:sp>
        <p:sp>
          <p:nvSpPr>
            <p:cNvPr id="24" name="Rectângulo 23"/>
            <p:cNvSpPr/>
            <p:nvPr/>
          </p:nvSpPr>
          <p:spPr>
            <a:xfrm>
              <a:off x="252851" y="178966"/>
              <a:ext cx="8567621" cy="5842322"/>
            </a:xfrm>
            <a:prstGeom prst="rect">
              <a:avLst/>
            </a:prstGeom>
            <a:grpFill/>
            <a:ln w="9525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hangingPunct="1">
                <a:defRPr/>
              </a:pPr>
              <a:endParaRPr lang="pt-PT" sz="2400" kern="0">
                <a:solidFill>
                  <a:srgbClr val="FFFFFF"/>
                </a:solidFill>
                <a:latin typeface="Arial"/>
                <a:ea typeface=""/>
                <a:cs typeface=""/>
              </a:endParaRPr>
            </a:p>
          </p:txBody>
        </p:sp>
        <p:sp>
          <p:nvSpPr>
            <p:cNvPr id="25" name="CaixaDeTexto 24"/>
            <p:cNvSpPr txBox="1"/>
            <p:nvPr/>
          </p:nvSpPr>
          <p:spPr>
            <a:xfrm>
              <a:off x="467544" y="6474822"/>
              <a:ext cx="6264696" cy="315441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pt-PT" sz="2133" b="1" kern="0" dirty="0">
                  <a:solidFill>
                    <a:srgbClr val="FFFFFF">
                      <a:lumMod val="65000"/>
                    </a:srgbClr>
                  </a:solidFill>
                  <a:latin typeface="NewsGotT" pitchFamily="2" charset="0"/>
                  <a:ea typeface=""/>
                  <a:cs typeface=""/>
                </a:rPr>
                <a:t>Universidade do Minho </a:t>
              </a:r>
              <a:r>
                <a:rPr lang="pt-PT" sz="2133" kern="0" dirty="0">
                  <a:solidFill>
                    <a:srgbClr val="FFFFFF">
                      <a:lumMod val="65000"/>
                    </a:srgbClr>
                  </a:solidFill>
                  <a:latin typeface="NewsGotT" pitchFamily="2" charset="0"/>
                  <a:ea typeface=""/>
                  <a:cs typeface=""/>
                </a:rPr>
                <a:t>Serviços de Documentação</a:t>
              </a:r>
            </a:p>
          </p:txBody>
        </p:sp>
      </p:grpSp>
      <p:sp>
        <p:nvSpPr>
          <p:cNvPr id="18" name="Rectângulo 17"/>
          <p:cNvSpPr/>
          <p:nvPr/>
        </p:nvSpPr>
        <p:spPr bwMode="auto">
          <a:xfrm>
            <a:off x="959650" y="1613615"/>
            <a:ext cx="14211278" cy="7020269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endParaRPr lang="pt-PT" sz="2400" kern="0">
              <a:solidFill>
                <a:srgbClr val="FFFFFF"/>
              </a:solidFill>
              <a:latin typeface="Arial"/>
              <a:ea typeface=""/>
              <a:cs typeface=""/>
            </a:endParaRPr>
          </a:p>
        </p:txBody>
      </p:sp>
      <p:pic>
        <p:nvPicPr>
          <p:cNvPr id="2" name="Imagem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481703" y="-36511"/>
            <a:ext cx="2948299" cy="16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269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670" y="900120"/>
            <a:ext cx="1584480" cy="1236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249229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146" y="755657"/>
            <a:ext cx="1584480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5730" y="323536"/>
            <a:ext cx="11954496" cy="1766887"/>
          </a:xfrm>
          <a:prstGeom prst="rect">
            <a:avLst/>
          </a:prstGeom>
        </p:spPr>
        <p:txBody>
          <a:bodyPr lIns="81648" tIns="40825" rIns="81648" bIns="40825" anchor="b">
            <a:normAutofit/>
          </a:bodyPr>
          <a:lstStyle>
            <a:lvl1pPr algn="l">
              <a:defRPr sz="8100" b="0">
                <a:solidFill>
                  <a:srgbClr val="28288C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l-G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A24DD-5EB0-604F-AAB4-280A82317199}" type="slidenum">
              <a:rPr lang="en-GB"/>
              <a:pPr>
                <a:defRPr/>
              </a:pPr>
              <a:t>‹nº›</a:t>
            </a:fld>
            <a:endParaRPr lang="en-GB" dirty="0"/>
          </a:p>
        </p:txBody>
      </p:sp>
      <p:pic>
        <p:nvPicPr>
          <p:cNvPr id="7" name="Picture 6" descr="EC_logo_blue_mono_horizontal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962" y="8604448"/>
            <a:ext cx="1490696" cy="395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212375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670" y="900120"/>
            <a:ext cx="1584480" cy="1236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 txBox="1">
            <a:spLocks noChangeArrowheads="1"/>
          </p:cNvSpPr>
          <p:nvPr userDrawn="1"/>
        </p:nvSpPr>
        <p:spPr>
          <a:xfrm>
            <a:off x="1216026" y="2555776"/>
            <a:ext cx="890531" cy="1289051"/>
          </a:xfrm>
          <a:prstGeom prst="rect">
            <a:avLst/>
          </a:prstGeom>
        </p:spPr>
        <p:txBody>
          <a:bodyPr lIns="81648" tIns="40825" rIns="81648" bIns="40825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7800" kern="1200">
                <a:solidFill>
                  <a:schemeClr val="tx1"/>
                </a:solidFill>
                <a:latin typeface="+mj-lt"/>
                <a:ea typeface="+mj-ea"/>
                <a:cs typeface="+mj-cs"/>
                <a:sym typeface="Gill Sans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en-US" sz="8100" b="1" spc="-268" dirty="0" smtClean="0">
                <a:solidFill>
                  <a:srgbClr val="2913A6"/>
                </a:solidFill>
                <a:latin typeface="PF Paperback" panose="02000503040000020004" pitchFamily="50" charset="0"/>
                <a:sym typeface="PF Paperback" panose="02000503040000020004" pitchFamily="50" charset="0"/>
              </a:rPr>
              <a:t>1</a:t>
            </a:r>
          </a:p>
        </p:txBody>
      </p:sp>
      <p:sp>
        <p:nvSpPr>
          <p:cNvPr id="9" name="Rectangle 2"/>
          <p:cNvSpPr txBox="1">
            <a:spLocks noChangeArrowheads="1"/>
          </p:cNvSpPr>
          <p:nvPr userDrawn="1"/>
        </p:nvSpPr>
        <p:spPr bwMode="auto">
          <a:xfrm>
            <a:off x="5464410" y="2483768"/>
            <a:ext cx="936717" cy="1289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360" tIns="45360" rIns="45360" bIns="45360" anchor="b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7800" kern="1200">
                <a:solidFill>
                  <a:schemeClr val="tx1"/>
                </a:solidFill>
                <a:latin typeface="+mj-lt"/>
                <a:ea typeface="+mj-ea"/>
                <a:cs typeface="+mj-cs"/>
                <a:sym typeface="Gill Sans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en-US" sz="8100" b="1" spc="-268" dirty="0" smtClean="0">
                <a:solidFill>
                  <a:srgbClr val="2D73D7"/>
                </a:solidFill>
                <a:latin typeface="PF Paperback" panose="02000503040000020004" pitchFamily="50" charset="0"/>
                <a:sym typeface="PF Paperback" panose="02000503040000020004" pitchFamily="50" charset="0"/>
              </a:rPr>
              <a:t>2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auto">
          <a:xfrm>
            <a:off x="10000341" y="2490861"/>
            <a:ext cx="936717" cy="1289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360" tIns="45360" rIns="45360" bIns="45360" anchor="b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7800" kern="1200">
                <a:solidFill>
                  <a:schemeClr val="tx1"/>
                </a:solidFill>
                <a:latin typeface="+mj-lt"/>
                <a:ea typeface="+mj-ea"/>
                <a:cs typeface="+mj-cs"/>
                <a:sym typeface="Gill Sans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7800">
                <a:solidFill>
                  <a:schemeClr val="tx1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en-US" sz="8100" b="1" spc="-268" dirty="0" smtClean="0">
                <a:solidFill>
                  <a:srgbClr val="608BC0"/>
                </a:solidFill>
                <a:latin typeface="PF Paperback" panose="02000503040000020004" pitchFamily="50" charset="0"/>
                <a:sym typeface="PF Paperback" panose="02000503040000020004" pitchFamily="50" charset="0"/>
              </a:rPr>
              <a:t>3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>
          <a:xfrm>
            <a:off x="1935433" y="2699793"/>
            <a:ext cx="3456725" cy="5040560"/>
          </a:xfrm>
        </p:spPr>
        <p:txBody>
          <a:bodyPr/>
          <a:lstStyle>
            <a:lvl1pPr marL="0" indent="0">
              <a:lnSpc>
                <a:spcPct val="130000"/>
              </a:lnSpc>
              <a:buNone/>
              <a:defRPr sz="1800" baseline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0"/>
          <p:cNvSpPr>
            <a:spLocks noGrp="1"/>
          </p:cNvSpPr>
          <p:nvPr>
            <p:ph sz="quarter" idx="13"/>
          </p:nvPr>
        </p:nvSpPr>
        <p:spPr>
          <a:xfrm>
            <a:off x="6399935" y="2699793"/>
            <a:ext cx="3456722" cy="5040560"/>
          </a:xfrm>
        </p:spPr>
        <p:txBody>
          <a:bodyPr/>
          <a:lstStyle>
            <a:lvl1pPr marL="0" indent="0">
              <a:lnSpc>
                <a:spcPct val="130000"/>
              </a:lnSpc>
              <a:buNone/>
              <a:defRPr sz="1800" baseline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10"/>
          <p:cNvSpPr>
            <a:spLocks noGrp="1"/>
          </p:cNvSpPr>
          <p:nvPr>
            <p:ph sz="quarter" idx="14"/>
          </p:nvPr>
        </p:nvSpPr>
        <p:spPr>
          <a:xfrm>
            <a:off x="10864867" y="2699799"/>
            <a:ext cx="3456725" cy="5112569"/>
          </a:xfrm>
        </p:spPr>
        <p:txBody>
          <a:bodyPr/>
          <a:lstStyle>
            <a:lvl1pPr marL="0" indent="0">
              <a:lnSpc>
                <a:spcPct val="130000"/>
              </a:lnSpc>
              <a:buNone/>
              <a:defRPr sz="1800" baseline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2655654" y="539552"/>
            <a:ext cx="12242556" cy="1524000"/>
          </a:xfrm>
          <a:prstGeom prst="rect">
            <a:avLst/>
          </a:prstGeom>
        </p:spPr>
        <p:txBody>
          <a:bodyPr vert="horz" lIns="81648" tIns="40825" rIns="81648" bIns="40825" anchor="b" anchorCtr="0">
            <a:normAutofit/>
          </a:bodyPr>
          <a:lstStyle>
            <a:lvl1pPr>
              <a:defRPr sz="6000">
                <a:solidFill>
                  <a:srgbClr val="0000A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6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5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5C9C4-49DA-1640-AFF8-4BCEE8B3E2DD}" type="slidenum">
              <a:rPr lang="en-GB"/>
              <a:pPr>
                <a:defRPr/>
              </a:pPr>
              <a:t>‹nº›</a:t>
            </a:fld>
            <a:endParaRPr lang="en-GB" dirty="0"/>
          </a:p>
        </p:txBody>
      </p:sp>
      <p:pic>
        <p:nvPicPr>
          <p:cNvPr id="16" name="Picture 15" descr="EC_logo_blue_mono_horizontal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962" y="8604448"/>
            <a:ext cx="1490696" cy="395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441055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content+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4"/>
          <p:cNvSpPr>
            <a:spLocks noChangeShapeType="1"/>
          </p:cNvSpPr>
          <p:nvPr userDrawn="1"/>
        </p:nvSpPr>
        <p:spPr bwMode="auto">
          <a:xfrm rot="10800000" flipH="1">
            <a:off x="0" y="3867157"/>
            <a:ext cx="2057602" cy="1760539"/>
          </a:xfrm>
          <a:prstGeom prst="line">
            <a:avLst/>
          </a:prstGeom>
          <a:noFill/>
          <a:ln w="12700">
            <a:solidFill>
              <a:srgbClr val="0ABE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GB"/>
          </a:p>
        </p:txBody>
      </p:sp>
      <p:sp>
        <p:nvSpPr>
          <p:cNvPr id="8" name="Line 5"/>
          <p:cNvSpPr>
            <a:spLocks noChangeShapeType="1"/>
          </p:cNvSpPr>
          <p:nvPr userDrawn="1"/>
        </p:nvSpPr>
        <p:spPr bwMode="auto">
          <a:xfrm rot="10800000" flipH="1">
            <a:off x="5825111" y="6"/>
            <a:ext cx="738259" cy="684213"/>
          </a:xfrm>
          <a:prstGeom prst="line">
            <a:avLst/>
          </a:prstGeom>
          <a:noFill/>
          <a:ln w="12700">
            <a:solidFill>
              <a:srgbClr val="0ABE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GB"/>
          </a:p>
        </p:txBody>
      </p:sp>
      <p:pic>
        <p:nvPicPr>
          <p:cNvPr id="9" name="Picture 2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670" y="887414"/>
            <a:ext cx="1584480" cy="1236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1697" y="611566"/>
            <a:ext cx="12098526" cy="1368153"/>
          </a:xfrm>
          <a:prstGeom prst="rect">
            <a:avLst/>
          </a:prstGeom>
        </p:spPr>
        <p:txBody>
          <a:bodyPr vert="horz" lIns="81648" tIns="40825" rIns="81648" bIns="40825" anchor="b" anchorCtr="0">
            <a:noAutofit/>
          </a:bodyPr>
          <a:lstStyle>
            <a:lvl1pPr algn="l">
              <a:defRPr sz="8100" baseline="0">
                <a:solidFill>
                  <a:srgbClr val="28288C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7696710" y="2627785"/>
            <a:ext cx="6481353" cy="5760640"/>
          </a:xfrm>
        </p:spPr>
        <p:txBody>
          <a:bodyPr/>
          <a:lstStyle>
            <a:lvl1pPr>
              <a:spcBef>
                <a:spcPts val="537"/>
              </a:spcBef>
              <a:spcAft>
                <a:spcPts val="0"/>
              </a:spcAft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l-GR" dirty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2871697" y="1979720"/>
            <a:ext cx="12098526" cy="720079"/>
          </a:xfrm>
        </p:spPr>
        <p:txBody>
          <a:bodyPr>
            <a:noAutofit/>
          </a:bodyPr>
          <a:lstStyle>
            <a:lvl1pPr marL="32145" indent="0">
              <a:buNone/>
              <a:defRPr sz="2200">
                <a:solidFill>
                  <a:srgbClr val="2D73D7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 smtClean="0">
                <a:sym typeface="PF Paperback" charset="0"/>
              </a:rPr>
              <a:t>Click to edit Master text styles</a:t>
            </a: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3231772" y="3275864"/>
            <a:ext cx="4032842" cy="4104457"/>
          </a:xfrm>
        </p:spPr>
        <p:txBody>
          <a:bodyPr/>
          <a:lstStyle>
            <a:lvl1pPr marL="238140" indent="0">
              <a:buNone/>
              <a:defRPr>
                <a:latin typeface="Calibri" panose="020F0502020204030204" pitchFamily="34" charset="0"/>
              </a:defRPr>
            </a:lvl1pPr>
          </a:lstStyle>
          <a:p>
            <a:pPr lvl="0"/>
            <a:endParaRPr lang="en-GB" noProof="0" dirty="0">
              <a:sym typeface="Gill Sans" charset="0"/>
            </a:endParaRPr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97F19-A817-AF4C-83D3-F9435E723F8A}" type="slidenum">
              <a:rPr lang="en-GB"/>
              <a:pPr>
                <a:defRPr/>
              </a:pPr>
              <a:t>‹nº›</a:t>
            </a:fld>
            <a:endParaRPr lang="en-GB" dirty="0"/>
          </a:p>
        </p:txBody>
      </p:sp>
      <p:pic>
        <p:nvPicPr>
          <p:cNvPr id="14" name="Picture 13" descr="EC_logo_blue_mono_horizontal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962" y="8604448"/>
            <a:ext cx="1490696" cy="395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287637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4"/>
          <p:cNvSpPr>
            <a:spLocks noChangeShapeType="1"/>
          </p:cNvSpPr>
          <p:nvPr userDrawn="1"/>
        </p:nvSpPr>
        <p:spPr bwMode="auto">
          <a:xfrm rot="10800000" flipH="1">
            <a:off x="0" y="3867157"/>
            <a:ext cx="2057602" cy="1760539"/>
          </a:xfrm>
          <a:prstGeom prst="line">
            <a:avLst/>
          </a:prstGeom>
          <a:noFill/>
          <a:ln w="12700">
            <a:solidFill>
              <a:srgbClr val="0ABE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GB"/>
          </a:p>
        </p:txBody>
      </p:sp>
      <p:sp>
        <p:nvSpPr>
          <p:cNvPr id="8" name="Line 5"/>
          <p:cNvSpPr>
            <a:spLocks noChangeShapeType="1"/>
          </p:cNvSpPr>
          <p:nvPr userDrawn="1"/>
        </p:nvSpPr>
        <p:spPr bwMode="auto">
          <a:xfrm rot="10800000" flipH="1">
            <a:off x="5825111" y="6"/>
            <a:ext cx="738259" cy="684213"/>
          </a:xfrm>
          <a:prstGeom prst="line">
            <a:avLst/>
          </a:prstGeom>
          <a:noFill/>
          <a:ln w="12700">
            <a:solidFill>
              <a:srgbClr val="0ABE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GB"/>
          </a:p>
        </p:txBody>
      </p:sp>
      <p:pic>
        <p:nvPicPr>
          <p:cNvPr id="11" name="Picture 2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670" y="755657"/>
            <a:ext cx="1584480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99684" y="455712"/>
            <a:ext cx="12314572" cy="1524000"/>
          </a:xfrm>
          <a:prstGeom prst="rect">
            <a:avLst/>
          </a:prstGeom>
        </p:spPr>
        <p:txBody>
          <a:bodyPr vert="horz" lIns="81648" tIns="40825" rIns="81648" bIns="40825" anchor="b">
            <a:normAutofit/>
          </a:bodyPr>
          <a:lstStyle>
            <a:lvl1pPr algn="l">
              <a:defRPr sz="8100" baseline="0">
                <a:solidFill>
                  <a:srgbClr val="28288C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2"/>
          </p:nvPr>
        </p:nvSpPr>
        <p:spPr>
          <a:xfrm>
            <a:off x="3159758" y="2771806"/>
            <a:ext cx="5185082" cy="5400601"/>
          </a:xfrm>
        </p:spPr>
        <p:txBody>
          <a:bodyPr anchor="ctr"/>
          <a:lstStyle>
            <a:lvl1pPr marL="238140" indent="0" algn="r">
              <a:lnSpc>
                <a:spcPct val="110000"/>
              </a:lnSpc>
              <a:buNone/>
              <a:defRPr sz="2200"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635039" indent="0">
              <a:buNone/>
              <a:defRPr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9281040" y="4139956"/>
            <a:ext cx="2232207" cy="2376025"/>
          </a:xfrm>
        </p:spPr>
        <p:txBody>
          <a:bodyPr/>
          <a:lstStyle>
            <a:lvl1pPr marL="238140" indent="0">
              <a:buNone/>
              <a:defRPr>
                <a:latin typeface="Calibri" panose="020F0502020204030204" pitchFamily="34" charset="0"/>
              </a:defRPr>
            </a:lvl1pPr>
          </a:lstStyle>
          <a:p>
            <a:pPr lvl="0"/>
            <a:endParaRPr lang="en-GB" noProof="0" dirty="0">
              <a:sym typeface="Gill Sans" charset="0"/>
            </a:endParaRP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12017611" y="4139956"/>
            <a:ext cx="2232207" cy="2376025"/>
          </a:xfrm>
        </p:spPr>
        <p:txBody>
          <a:bodyPr/>
          <a:lstStyle>
            <a:lvl1pPr marL="238140" indent="0">
              <a:buNone/>
              <a:defRPr>
                <a:latin typeface="Calibri" panose="020F0502020204030204" pitchFamily="34" charset="0"/>
              </a:defRPr>
            </a:lvl1pPr>
          </a:lstStyle>
          <a:p>
            <a:pPr lvl="0"/>
            <a:endParaRPr lang="en-GB" noProof="0" dirty="0">
              <a:sym typeface="Gill Sans" charset="0"/>
            </a:endParaRP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6"/>
          </p:nvPr>
        </p:nvSpPr>
        <p:spPr>
          <a:xfrm>
            <a:off x="2799038" y="1978951"/>
            <a:ext cx="12315215" cy="648841"/>
          </a:xfrm>
        </p:spPr>
        <p:txBody>
          <a:bodyPr>
            <a:noAutofit/>
          </a:bodyPr>
          <a:lstStyle>
            <a:lvl1pPr marL="77148" indent="0">
              <a:buNone/>
              <a:defRPr sz="2200" baseline="0">
                <a:solidFill>
                  <a:srgbClr val="2D73D7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Footer Placeholder 2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5" name="Slide Number Placeholder 3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F7D9E-9C30-424E-B137-321F7582A797}" type="slidenum">
              <a:rPr lang="en-GB"/>
              <a:pPr>
                <a:defRPr/>
              </a:pPr>
              <a:t>‹nº›</a:t>
            </a:fld>
            <a:endParaRPr lang="en-GB" dirty="0"/>
          </a:p>
        </p:txBody>
      </p:sp>
      <p:pic>
        <p:nvPicPr>
          <p:cNvPr id="16" name="Picture 15" descr="EC_logo_blue_mono_horizontal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962" y="8604448"/>
            <a:ext cx="1490696" cy="395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801811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theme" Target="../theme/theme1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3.xml"/><Relationship Id="rId13" Type="http://schemas.openxmlformats.org/officeDocument/2006/relationships/theme" Target="../theme/theme2.xml"/><Relationship Id="rId14" Type="http://schemas.openxmlformats.org/officeDocument/2006/relationships/image" Target="../media/image15.jpeg"/><Relationship Id="rId1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3.xml"/><Relationship Id="rId3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6.xml"/><Relationship Id="rId6" Type="http://schemas.openxmlformats.org/officeDocument/2006/relationships/slideLayout" Target="../slideLayouts/slideLayout27.xml"/><Relationship Id="rId7" Type="http://schemas.openxmlformats.org/officeDocument/2006/relationships/slideLayout" Target="../slideLayouts/slideLayout28.xml"/><Relationship Id="rId8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5.xml"/><Relationship Id="rId13" Type="http://schemas.openxmlformats.org/officeDocument/2006/relationships/theme" Target="../theme/theme3.xml"/><Relationship Id="rId14" Type="http://schemas.openxmlformats.org/officeDocument/2006/relationships/image" Target="../media/image17.png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11671" y="1979620"/>
            <a:ext cx="12242408" cy="640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45360" tIns="45360" rIns="45360" bIns="4536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>
                <a:sym typeface="Gill Sans" charset="0"/>
              </a:rPr>
              <a:t>Click to edit Master text styles</a:t>
            </a:r>
          </a:p>
          <a:p>
            <a:pPr lvl="1"/>
            <a:r>
              <a:rPr lang="en-US" dirty="0">
                <a:sym typeface="Gill Sans" charset="0"/>
              </a:rPr>
              <a:t>Second level</a:t>
            </a:r>
          </a:p>
          <a:p>
            <a:pPr lvl="2"/>
            <a:r>
              <a:rPr lang="en-US" dirty="0">
                <a:sym typeface="Gill Sans" charset="0"/>
              </a:rPr>
              <a:t>Third </a:t>
            </a:r>
            <a:r>
              <a:rPr lang="en-US" dirty="0" smtClean="0">
                <a:sym typeface="Gill Sans" charset="0"/>
              </a:rPr>
              <a:t>level</a:t>
            </a:r>
            <a:endParaRPr lang="en-US" dirty="0">
              <a:sym typeface="Gill Sans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2511674" y="8623308"/>
            <a:ext cx="12747282" cy="485775"/>
          </a:xfrm>
          <a:prstGeom prst="rect">
            <a:avLst/>
          </a:prstGeom>
        </p:spPr>
        <p:txBody>
          <a:bodyPr vert="horz" lIns="81648" tIns="40825" rIns="81648" bIns="40825" rtlCol="0" anchor="ctr"/>
          <a:lstStyle>
            <a:lvl1pPr algn="l">
              <a:defRPr sz="1600" smtClean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15546318" y="8623308"/>
            <a:ext cx="720796" cy="485775"/>
          </a:xfrm>
          <a:prstGeom prst="rect">
            <a:avLst/>
          </a:prstGeom>
        </p:spPr>
        <p:txBody>
          <a:bodyPr vert="horz" lIns="81648" tIns="40825" rIns="81648" bIns="40825" rtlCol="0" anchor="ctr"/>
          <a:lstStyle>
            <a:lvl1pPr algn="ctr">
              <a:defRPr sz="1400" baseline="0" smtClean="0">
                <a:solidFill>
                  <a:srgbClr val="595959"/>
                </a:solidFill>
                <a:latin typeface="PF Paperback Light"/>
                <a:cs typeface="PF Paperback Light"/>
              </a:defRPr>
            </a:lvl1pPr>
          </a:lstStyle>
          <a:p>
            <a:pPr>
              <a:defRPr/>
            </a:pPr>
            <a:fld id="{80A571AF-E72F-E546-A5E6-4F2BC8474999}" type="slidenum">
              <a:rPr lang="en-GB"/>
              <a:pPr>
                <a:defRPr/>
              </a:pPr>
              <a:t>‹nº›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  <p:sldLayoutId id="2147483806" r:id="rId12"/>
    <p:sldLayoutId id="2147483818" r:id="rId13"/>
    <p:sldLayoutId id="2147483819" r:id="rId14"/>
    <p:sldLayoutId id="2147483820" r:id="rId15"/>
    <p:sldLayoutId id="2147483821" r:id="rId16"/>
    <p:sldLayoutId id="2147483822" r:id="rId17"/>
    <p:sldLayoutId id="2147483823" r:id="rId18"/>
    <p:sldLayoutId id="2147483824" r:id="rId19"/>
    <p:sldLayoutId id="2147483826" r:id="rId20"/>
    <p:sldLayoutId id="2147483845" r:id="rId21"/>
  </p:sldLayoutIdLst>
  <p:transition/>
  <p:timing>
    <p:tnLst>
      <p:par>
        <p:cTn id="1" dur="indefinite" restart="never" nodeType="tmRoot"/>
      </p:par>
    </p:tnLst>
  </p:timing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000" kern="12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0824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816479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224719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632958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223965" indent="-310432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SzPct val="110000"/>
        <a:buFont typeface="Gill Sans" charset="0"/>
        <a:buChar char="•"/>
        <a:defRPr sz="3200" b="1" kern="1200">
          <a:solidFill>
            <a:srgbClr val="595959"/>
          </a:solidFill>
          <a:latin typeface="Calibri" panose="020F0502020204030204" pitchFamily="34" charset="0"/>
          <a:ea typeface="+mn-ea"/>
          <a:cs typeface="Calibri" panose="020F0502020204030204" pitchFamily="34" charset="0"/>
          <a:sym typeface="Gill Sans" charset="0"/>
        </a:defRPr>
      </a:lvl1pPr>
      <a:lvl2pPr marL="802304" indent="-310432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SzPct val="110000"/>
        <a:buFont typeface="Gill Sans" charset="0"/>
        <a:buChar char="•"/>
        <a:defRPr sz="2800" b="1" kern="1200">
          <a:solidFill>
            <a:srgbClr val="7F7F7F"/>
          </a:solidFill>
          <a:latin typeface="Calibri" panose="020F0502020204030204" pitchFamily="34" charset="0"/>
          <a:ea typeface="+mn-ea"/>
          <a:cs typeface="Calibri" panose="020F0502020204030204" pitchFamily="34" charset="0"/>
          <a:sym typeface="Gill Sans" charset="0"/>
        </a:defRPr>
      </a:lvl2pPr>
      <a:lvl3pPr marL="1542238" indent="-310432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SzPct val="110000"/>
        <a:buFont typeface="Gill Sans" charset="0"/>
        <a:buChar char="•"/>
        <a:defRPr sz="2400" b="1" kern="1200">
          <a:solidFill>
            <a:srgbClr val="7D7D7D"/>
          </a:solidFill>
          <a:latin typeface="Calibri" panose="020F0502020204030204" pitchFamily="34" charset="0"/>
          <a:ea typeface="+mn-ea"/>
          <a:cs typeface="Calibri" panose="020F0502020204030204" pitchFamily="34" charset="0"/>
          <a:sym typeface="Gill Sans" charset="0"/>
        </a:defRPr>
      </a:lvl3pPr>
      <a:lvl4pPr marL="1939138" indent="-310432" algn="l" rtl="0" eaLnBrk="0" fontAlgn="base" hangingPunct="0">
        <a:spcBef>
          <a:spcPts val="537"/>
        </a:spcBef>
        <a:spcAft>
          <a:spcPct val="0"/>
        </a:spcAft>
        <a:buSzPct val="110000"/>
        <a:buFont typeface="Gill Sans" charset="0"/>
        <a:buChar char="•"/>
        <a:defRPr sz="2500" kern="1200">
          <a:solidFill>
            <a:srgbClr val="818181"/>
          </a:solidFill>
          <a:latin typeface="Arial"/>
          <a:ea typeface="ＭＳ Ｐゴシック" charset="0"/>
          <a:cs typeface="Arial"/>
          <a:sym typeface="Gill Sans" charset="0"/>
        </a:defRPr>
      </a:lvl4pPr>
      <a:lvl5pPr marL="2336038" indent="-310432" algn="l" rtl="0" eaLnBrk="0" fontAlgn="base" hangingPunct="0">
        <a:spcBef>
          <a:spcPts val="537"/>
        </a:spcBef>
        <a:spcAft>
          <a:spcPct val="0"/>
        </a:spcAft>
        <a:buSzPct val="110000"/>
        <a:buFont typeface="Gill Sans" charset="0"/>
        <a:buChar char="•"/>
        <a:defRPr sz="2500" kern="1200">
          <a:solidFill>
            <a:srgbClr val="818181"/>
          </a:solidFill>
          <a:latin typeface="Arial"/>
          <a:ea typeface="Arial" charset="0"/>
          <a:cs typeface="Arial"/>
          <a:sym typeface="Gill Sans" charset="0"/>
        </a:defRPr>
      </a:lvl5pPr>
      <a:lvl6pPr marL="2245319" indent="-204121" algn="l" defTabSz="816479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653558" indent="-204121" algn="l" defTabSz="816479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798" indent="-204121" algn="l" defTabSz="816479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470037" indent="-204121" algn="l" defTabSz="816479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81647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240" algn="l" defTabSz="81647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479" algn="l" defTabSz="81647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719" algn="l" defTabSz="81647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958" algn="l" defTabSz="81647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1198" algn="l" defTabSz="81647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9438" algn="l" defTabSz="81647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677" algn="l" defTabSz="81647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917" algn="l" defTabSz="81647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43509" y="1788586"/>
            <a:ext cx="13186711" cy="960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pt-PT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2880" y="3227920"/>
            <a:ext cx="14631829" cy="4895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 smtClean="0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45954" y="8699500"/>
            <a:ext cx="1538262" cy="262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b="0">
                <a:solidFill>
                  <a:schemeClr val="bg1"/>
                </a:solidFill>
              </a:defRPr>
            </a:lvl1pPr>
          </a:lstStyle>
          <a:p>
            <a:pPr eaLnBrk="1" hangingPunct="1"/>
            <a:fld id="{E2DD5776-9B9E-4384-9B4F-4CD4284312BC}" type="datetime1">
              <a:rPr lang="pt-PT">
                <a:solidFill>
                  <a:srgbClr val="FFFFFF"/>
                </a:solidFill>
                <a:latin typeface="Arial" charset="0"/>
                <a:ea typeface="+mn-ea"/>
                <a:cs typeface="+mn-cs"/>
              </a:rPr>
              <a:pPr eaLnBrk="1" hangingPunct="1"/>
              <a:t>04/07/17</a:t>
            </a:fld>
            <a:endParaRPr lang="pt-PT">
              <a:solidFill>
                <a:srgbClr val="FFFFFF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1038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5170928" y="8699500"/>
            <a:ext cx="767719" cy="262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b="0">
                <a:solidFill>
                  <a:schemeClr val="bg1"/>
                </a:solidFill>
              </a:defRPr>
            </a:lvl1pPr>
          </a:lstStyle>
          <a:p>
            <a:pPr eaLnBrk="1" hangingPunct="1"/>
            <a:fld id="{993247C0-3902-4FDA-908D-864A960C783F}" type="slidenum">
              <a:rPr lang="pt-PT">
                <a:solidFill>
                  <a:srgbClr val="FFFFFF"/>
                </a:solidFill>
                <a:latin typeface="Arial" charset="0"/>
                <a:ea typeface="+mn-ea"/>
                <a:cs typeface="+mn-cs"/>
              </a:rPr>
              <a:pPr eaLnBrk="1" hangingPunct="1"/>
              <a:t>‹nº›</a:t>
            </a:fld>
            <a:endParaRPr lang="pt-PT">
              <a:solidFill>
                <a:srgbClr val="FFFFFF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1039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68078" y="8699500"/>
            <a:ext cx="12418990" cy="262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b="0">
                <a:solidFill>
                  <a:srgbClr val="C0C0C0"/>
                </a:solidFill>
                <a:latin typeface="+mn-lt"/>
              </a:defRPr>
            </a:lvl1pPr>
          </a:lstStyle>
          <a:p>
            <a:pPr eaLnBrk="1" hangingPunct="1"/>
            <a:r>
              <a:rPr lang="pt-PT">
                <a:ea typeface="+mn-ea"/>
                <a:cs typeface="+mn-cs"/>
              </a:rPr>
              <a:t>RCAAP - Repositório Cientifico de Acesso Aberto de Portugal</a:t>
            </a:r>
          </a:p>
        </p:txBody>
      </p:sp>
    </p:spTree>
    <p:extLst>
      <p:ext uri="{BB962C8B-B14F-4D97-AF65-F5344CB8AC3E}">
        <p14:creationId xmlns:p14="http://schemas.microsoft.com/office/powerpoint/2010/main" val="2445650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9" r:id="rId2"/>
    <p:sldLayoutId id="2147483830" r:id="rId3"/>
    <p:sldLayoutId id="2147483831" r:id="rId4"/>
    <p:sldLayoutId id="2147483832" r:id="rId5"/>
    <p:sldLayoutId id="2147483833" r:id="rId6"/>
    <p:sldLayoutId id="2147483834" r:id="rId7"/>
    <p:sldLayoutId id="2147483835" r:id="rId8"/>
    <p:sldLayoutId id="2147483836" r:id="rId9"/>
    <p:sldLayoutId id="2147483837" r:id="rId10"/>
    <p:sldLayoutId id="2147483838" r:id="rId11"/>
    <p:sldLayoutId id="2147483841" r:id="rId12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267">
          <a:solidFill>
            <a:srgbClr val="EA9B08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67">
          <a:solidFill>
            <a:srgbClr val="EA9B08"/>
          </a:solidFill>
          <a:latin typeface="Trebuchet MS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67">
          <a:solidFill>
            <a:srgbClr val="EA9B08"/>
          </a:solidFill>
          <a:latin typeface="Trebuchet MS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67">
          <a:solidFill>
            <a:srgbClr val="EA9B08"/>
          </a:solidFill>
          <a:latin typeface="Trebuchet MS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67">
          <a:solidFill>
            <a:srgbClr val="EA9B08"/>
          </a:solidFill>
          <a:latin typeface="Trebuchet MS" pitchFamily="34" charset="0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4267">
          <a:solidFill>
            <a:srgbClr val="EA9B08"/>
          </a:solidFill>
          <a:latin typeface="Trebuchet MS" pitchFamily="34" charset="0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4267">
          <a:solidFill>
            <a:srgbClr val="EA9B08"/>
          </a:solidFill>
          <a:latin typeface="Trebuchet MS" pitchFamily="34" charset="0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4267">
          <a:solidFill>
            <a:srgbClr val="EA9B08"/>
          </a:solidFill>
          <a:latin typeface="Trebuchet MS" pitchFamily="34" charset="0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4267">
          <a:solidFill>
            <a:srgbClr val="EA9B08"/>
          </a:solidFill>
          <a:latin typeface="Trebuchet MS" pitchFamily="34" charset="0"/>
        </a:defRPr>
      </a:lvl9pPr>
    </p:titleStyle>
    <p:bodyStyle>
      <a:lvl1pPr marL="457189" indent="-457189" algn="l" rtl="0" eaLnBrk="1" fontAlgn="base" hangingPunct="1">
        <a:spcBef>
          <a:spcPct val="20000"/>
        </a:spcBef>
        <a:spcAft>
          <a:spcPct val="0"/>
        </a:spcAft>
        <a:buClr>
          <a:srgbClr val="0289CA"/>
        </a:buClr>
        <a:buFont typeface="Trebuchet MS" pitchFamily="34" charset="0"/>
        <a:buChar char="●"/>
        <a:defRPr sz="4267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1" fontAlgn="base" hangingPunct="1">
        <a:spcBef>
          <a:spcPct val="20000"/>
        </a:spcBef>
        <a:spcAft>
          <a:spcPct val="0"/>
        </a:spcAft>
        <a:buClr>
          <a:srgbClr val="0289CA"/>
        </a:buClr>
        <a:buFont typeface="Trebuchet MS" pitchFamily="34" charset="0"/>
        <a:buChar char="●"/>
        <a:defRPr sz="3733">
          <a:solidFill>
            <a:schemeClr val="tx1"/>
          </a:solidFill>
          <a:latin typeface="+mn-lt"/>
        </a:defRPr>
      </a:lvl2pPr>
      <a:lvl3pPr marL="1523962" indent="-304792" algn="l" rtl="0" eaLnBrk="1" fontAlgn="base" hangingPunct="1">
        <a:spcBef>
          <a:spcPct val="20000"/>
        </a:spcBef>
        <a:spcAft>
          <a:spcPct val="0"/>
        </a:spcAft>
        <a:buClr>
          <a:srgbClr val="0289CA"/>
        </a:buClr>
        <a:buFont typeface="Trebuchet MS" pitchFamily="34" charset="0"/>
        <a:buChar char="●"/>
        <a:defRPr sz="3200">
          <a:solidFill>
            <a:schemeClr val="tx1"/>
          </a:solidFill>
          <a:latin typeface="+mn-lt"/>
        </a:defRPr>
      </a:lvl3pPr>
      <a:lvl4pPr marL="2133547" indent="-304792" algn="l" rtl="0" eaLnBrk="1" fontAlgn="base" hangingPunct="1">
        <a:spcBef>
          <a:spcPct val="20000"/>
        </a:spcBef>
        <a:spcAft>
          <a:spcPct val="0"/>
        </a:spcAft>
        <a:buClr>
          <a:srgbClr val="0289CA"/>
        </a:buClr>
        <a:buFont typeface="Trebuchet MS" pitchFamily="34" charset="0"/>
        <a:buChar char="●"/>
        <a:defRPr sz="2667">
          <a:solidFill>
            <a:schemeClr val="tx1"/>
          </a:solidFill>
          <a:latin typeface="+mn-lt"/>
        </a:defRPr>
      </a:lvl4pPr>
      <a:lvl5pPr marL="2743131" indent="-304792" algn="l" rtl="0" eaLnBrk="1" fontAlgn="base" hangingPunct="1">
        <a:spcBef>
          <a:spcPct val="20000"/>
        </a:spcBef>
        <a:spcAft>
          <a:spcPct val="0"/>
        </a:spcAft>
        <a:buClr>
          <a:srgbClr val="0289CA"/>
        </a:buClr>
        <a:buFont typeface="Trebuchet MS" pitchFamily="34" charset="0"/>
        <a:buChar char="●"/>
        <a:defRPr sz="2667">
          <a:solidFill>
            <a:schemeClr val="tx1"/>
          </a:solidFill>
          <a:latin typeface="+mn-lt"/>
        </a:defRPr>
      </a:lvl5pPr>
      <a:lvl6pPr marL="3352716" indent="-304792" algn="l" rtl="0" eaLnBrk="1" fontAlgn="base" hangingPunct="1">
        <a:spcBef>
          <a:spcPct val="20000"/>
        </a:spcBef>
        <a:spcAft>
          <a:spcPct val="0"/>
        </a:spcAft>
        <a:buClr>
          <a:srgbClr val="0289CA"/>
        </a:buClr>
        <a:buFont typeface="Trebuchet MS" pitchFamily="34" charset="0"/>
        <a:buChar char="●"/>
        <a:defRPr sz="2667">
          <a:solidFill>
            <a:schemeClr val="tx1"/>
          </a:solidFill>
          <a:latin typeface="+mn-lt"/>
        </a:defRPr>
      </a:lvl6pPr>
      <a:lvl7pPr marL="3962301" indent="-304792" algn="l" rtl="0" eaLnBrk="1" fontAlgn="base" hangingPunct="1">
        <a:spcBef>
          <a:spcPct val="20000"/>
        </a:spcBef>
        <a:spcAft>
          <a:spcPct val="0"/>
        </a:spcAft>
        <a:buClr>
          <a:srgbClr val="0289CA"/>
        </a:buClr>
        <a:buFont typeface="Trebuchet MS" pitchFamily="34" charset="0"/>
        <a:buChar char="●"/>
        <a:defRPr sz="2667">
          <a:solidFill>
            <a:schemeClr val="tx1"/>
          </a:solidFill>
          <a:latin typeface="+mn-lt"/>
        </a:defRPr>
      </a:lvl7pPr>
      <a:lvl8pPr marL="4571886" indent="-304792" algn="l" rtl="0" eaLnBrk="1" fontAlgn="base" hangingPunct="1">
        <a:spcBef>
          <a:spcPct val="20000"/>
        </a:spcBef>
        <a:spcAft>
          <a:spcPct val="0"/>
        </a:spcAft>
        <a:buClr>
          <a:srgbClr val="0289CA"/>
        </a:buClr>
        <a:buFont typeface="Trebuchet MS" pitchFamily="34" charset="0"/>
        <a:buChar char="●"/>
        <a:defRPr sz="2667">
          <a:solidFill>
            <a:schemeClr val="tx1"/>
          </a:solidFill>
          <a:latin typeface="+mn-lt"/>
        </a:defRPr>
      </a:lvl8pPr>
      <a:lvl9pPr marL="5181470" indent="-304792" algn="l" rtl="0" eaLnBrk="1" fontAlgn="base" hangingPunct="1">
        <a:spcBef>
          <a:spcPct val="20000"/>
        </a:spcBef>
        <a:spcAft>
          <a:spcPct val="0"/>
        </a:spcAft>
        <a:buClr>
          <a:srgbClr val="0289CA"/>
        </a:buClr>
        <a:buFont typeface="Trebuchet MS" pitchFamily="34" charset="0"/>
        <a:buChar char="●"/>
        <a:defRPr sz="2667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2880" y="366184"/>
            <a:ext cx="14631829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Clique para editar o estilo do título	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2880" y="2133601"/>
            <a:ext cx="14631829" cy="6034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Clique para 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2880" y="8326967"/>
            <a:ext cx="3793437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67">
                <a:latin typeface="+mn-lt"/>
              </a:defRPr>
            </a:lvl1pPr>
          </a:lstStyle>
          <a:p>
            <a:pPr eaLnBrk="1" hangingPunct="1">
              <a:defRPr/>
            </a:pPr>
            <a:endParaRPr lang="pt-PT">
              <a:ea typeface=""/>
              <a:cs typeface="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54676" y="8326967"/>
            <a:ext cx="5148236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867">
                <a:latin typeface="+mn-lt"/>
              </a:defRPr>
            </a:lvl1pPr>
          </a:lstStyle>
          <a:p>
            <a:pPr eaLnBrk="1" hangingPunct="1">
              <a:defRPr/>
            </a:pPr>
            <a:endParaRPr lang="pt-PT">
              <a:ea typeface=""/>
              <a:cs typeface="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51272" y="8326967"/>
            <a:ext cx="3793437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867">
                <a:latin typeface="+mn-lt"/>
              </a:defRPr>
            </a:lvl1pPr>
          </a:lstStyle>
          <a:p>
            <a:pPr eaLnBrk="1" hangingPunct="1">
              <a:defRPr/>
            </a:pPr>
            <a:fld id="{9086122F-E866-4641-8A1D-D19095A1CA5E}" type="slidenum">
              <a:rPr lang="pt-PT">
                <a:ea typeface=""/>
                <a:cs typeface=""/>
              </a:rPr>
              <a:pPr eaLnBrk="1" hangingPunct="1">
                <a:defRPr/>
              </a:pPr>
              <a:t>‹nº›</a:t>
            </a:fld>
            <a:endParaRPr lang="pt-PT">
              <a:ea typeface=""/>
              <a:cs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655807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  <p:sldLayoutId id="2147483848" r:id="rId2"/>
    <p:sldLayoutId id="2147483849" r:id="rId3"/>
    <p:sldLayoutId id="2147483850" r:id="rId4"/>
    <p:sldLayoutId id="2147483851" r:id="rId5"/>
    <p:sldLayoutId id="2147483852" r:id="rId6"/>
    <p:sldLayoutId id="2147483853" r:id="rId7"/>
    <p:sldLayoutId id="2147483854" r:id="rId8"/>
    <p:sldLayoutId id="2147483855" r:id="rId9"/>
    <p:sldLayoutId id="2147483856" r:id="rId10"/>
    <p:sldLayoutId id="2147483857" r:id="rId11"/>
    <p:sldLayoutId id="2147483858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333333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333333"/>
          </a:solidFill>
          <a:latin typeface="NewsGotT" pitchFamily="2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333333"/>
          </a:solidFill>
          <a:latin typeface="NewsGotT" pitchFamily="2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333333"/>
          </a:solidFill>
          <a:latin typeface="NewsGotT" pitchFamily="2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800" b="1">
          <a:solidFill>
            <a:srgbClr val="333333"/>
          </a:solidFill>
          <a:latin typeface="NewsGotT" pitchFamily="2" charset="0"/>
        </a:defRPr>
      </a:lvl5pPr>
      <a:lvl6pPr marL="609585" algn="l" rtl="0" fontAlgn="base">
        <a:spcBef>
          <a:spcPct val="0"/>
        </a:spcBef>
        <a:spcAft>
          <a:spcPct val="0"/>
        </a:spcAft>
        <a:defRPr sz="4800" b="1">
          <a:solidFill>
            <a:srgbClr val="333333"/>
          </a:solidFill>
          <a:latin typeface="NewsGotT" pitchFamily="2" charset="0"/>
        </a:defRPr>
      </a:lvl6pPr>
      <a:lvl7pPr marL="1219170" algn="l" rtl="0" fontAlgn="base">
        <a:spcBef>
          <a:spcPct val="0"/>
        </a:spcBef>
        <a:spcAft>
          <a:spcPct val="0"/>
        </a:spcAft>
        <a:defRPr sz="4800" b="1">
          <a:solidFill>
            <a:srgbClr val="333333"/>
          </a:solidFill>
          <a:latin typeface="NewsGotT" pitchFamily="2" charset="0"/>
        </a:defRPr>
      </a:lvl7pPr>
      <a:lvl8pPr marL="1828754" algn="l" rtl="0" fontAlgn="base">
        <a:spcBef>
          <a:spcPct val="0"/>
        </a:spcBef>
        <a:spcAft>
          <a:spcPct val="0"/>
        </a:spcAft>
        <a:defRPr sz="4800" b="1">
          <a:solidFill>
            <a:srgbClr val="333333"/>
          </a:solidFill>
          <a:latin typeface="NewsGotT" pitchFamily="2" charset="0"/>
        </a:defRPr>
      </a:lvl8pPr>
      <a:lvl9pPr marL="2438339" algn="l" rtl="0" fontAlgn="base">
        <a:spcBef>
          <a:spcPct val="0"/>
        </a:spcBef>
        <a:spcAft>
          <a:spcPct val="0"/>
        </a:spcAft>
        <a:defRPr sz="4800" b="1">
          <a:solidFill>
            <a:srgbClr val="333333"/>
          </a:solidFill>
          <a:latin typeface="NewsGotT" pitchFamily="2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Clr>
          <a:srgbClr val="971318"/>
        </a:buClr>
        <a:buFont typeface="Wingdings" pitchFamily="2" charset="2"/>
        <a:buChar char="§"/>
        <a:defRPr sz="4267">
          <a:solidFill>
            <a:srgbClr val="333333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Clr>
          <a:srgbClr val="971318"/>
        </a:buClr>
        <a:buFont typeface="Wingdings" pitchFamily="2" charset="2"/>
        <a:buChar char="§"/>
        <a:defRPr sz="3733">
          <a:solidFill>
            <a:srgbClr val="333333"/>
          </a:solidFill>
          <a:latin typeface="+mn-lt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Clr>
          <a:srgbClr val="971318"/>
        </a:buClr>
        <a:buFont typeface="Wingdings" pitchFamily="2" charset="2"/>
        <a:buChar char="§"/>
        <a:defRPr sz="3200">
          <a:solidFill>
            <a:srgbClr val="333333"/>
          </a:solidFill>
          <a:latin typeface="+mn-lt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Clr>
          <a:srgbClr val="971318"/>
        </a:buClr>
        <a:buFont typeface="Wingdings" pitchFamily="2" charset="2"/>
        <a:buChar char="§"/>
        <a:defRPr sz="2667">
          <a:solidFill>
            <a:srgbClr val="333333"/>
          </a:solidFill>
          <a:latin typeface="+mn-lt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Clr>
          <a:srgbClr val="971318"/>
        </a:buClr>
        <a:buFont typeface="Wingdings" pitchFamily="2" charset="2"/>
        <a:buChar char="§"/>
        <a:defRPr sz="2667">
          <a:solidFill>
            <a:srgbClr val="333333"/>
          </a:solidFill>
          <a:latin typeface="+mn-lt"/>
        </a:defRPr>
      </a:lvl5pPr>
      <a:lvl6pPr marL="3352716" indent="-304792" algn="l" rtl="0" fontAlgn="base">
        <a:spcBef>
          <a:spcPct val="20000"/>
        </a:spcBef>
        <a:spcAft>
          <a:spcPct val="0"/>
        </a:spcAft>
        <a:buClr>
          <a:srgbClr val="971318"/>
        </a:buClr>
        <a:buFont typeface="Wingdings" pitchFamily="2" charset="2"/>
        <a:buChar char="§"/>
        <a:defRPr sz="2667">
          <a:solidFill>
            <a:srgbClr val="333333"/>
          </a:solidFill>
          <a:latin typeface="+mn-lt"/>
        </a:defRPr>
      </a:lvl6pPr>
      <a:lvl7pPr marL="3962301" indent="-304792" algn="l" rtl="0" fontAlgn="base">
        <a:spcBef>
          <a:spcPct val="20000"/>
        </a:spcBef>
        <a:spcAft>
          <a:spcPct val="0"/>
        </a:spcAft>
        <a:buClr>
          <a:srgbClr val="971318"/>
        </a:buClr>
        <a:buFont typeface="Wingdings" pitchFamily="2" charset="2"/>
        <a:buChar char="§"/>
        <a:defRPr sz="2667">
          <a:solidFill>
            <a:srgbClr val="333333"/>
          </a:solidFill>
          <a:latin typeface="+mn-lt"/>
        </a:defRPr>
      </a:lvl7pPr>
      <a:lvl8pPr marL="4571886" indent="-304792" algn="l" rtl="0" fontAlgn="base">
        <a:spcBef>
          <a:spcPct val="20000"/>
        </a:spcBef>
        <a:spcAft>
          <a:spcPct val="0"/>
        </a:spcAft>
        <a:buClr>
          <a:srgbClr val="971318"/>
        </a:buClr>
        <a:buFont typeface="Wingdings" pitchFamily="2" charset="2"/>
        <a:buChar char="§"/>
        <a:defRPr sz="2667">
          <a:solidFill>
            <a:srgbClr val="333333"/>
          </a:solidFill>
          <a:latin typeface="+mn-lt"/>
        </a:defRPr>
      </a:lvl8pPr>
      <a:lvl9pPr marL="5181470" indent="-304792" algn="l" rtl="0" fontAlgn="base">
        <a:spcBef>
          <a:spcPct val="20000"/>
        </a:spcBef>
        <a:spcAft>
          <a:spcPct val="0"/>
        </a:spcAft>
        <a:buClr>
          <a:srgbClr val="971318"/>
        </a:buClr>
        <a:buFont typeface="Wingdings" pitchFamily="2" charset="2"/>
        <a:buChar char="§"/>
        <a:defRPr sz="2667">
          <a:solidFill>
            <a:srgbClr val="333333"/>
          </a:solidFill>
          <a:latin typeface="+mn-lt"/>
        </a:defRPr>
      </a:lvl9pPr>
    </p:bodyStyle>
    <p:otherStyle>
      <a:defPPr>
        <a:defRPr lang="pt-PT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openaccess@sdum.uminho.pt" TargetMode="External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34.xml"/><Relationship Id="rId2" Type="http://schemas.openxmlformats.org/officeDocument/2006/relationships/image" Target="../media/image1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4" Type="http://schemas.openxmlformats.org/officeDocument/2006/relationships/image" Target="../media/image59.png"/><Relationship Id="rId5" Type="http://schemas.openxmlformats.org/officeDocument/2006/relationships/hyperlink" Target="http://www.zenodo.org/" TargetMode="External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4" Type="http://schemas.openxmlformats.org/officeDocument/2006/relationships/hyperlink" Target="http://www.zenodo.org/" TargetMode="External"/><Relationship Id="rId5" Type="http://schemas.openxmlformats.org/officeDocument/2006/relationships/image" Target="../media/image62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3.png"/><Relationship Id="rId3" Type="http://schemas.openxmlformats.org/officeDocument/2006/relationships/image" Target="../media/image6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5.png"/><Relationship Id="rId3" Type="http://schemas.openxmlformats.org/officeDocument/2006/relationships/image" Target="../media/image66.png"/></Relationships>
</file>

<file path=ppt/slides/_rels/slide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5.png"/><Relationship Id="rId12" Type="http://schemas.openxmlformats.org/officeDocument/2006/relationships/image" Target="../media/image26.png"/><Relationship Id="rId13" Type="http://schemas.openxmlformats.org/officeDocument/2006/relationships/image" Target="../media/image27.jpeg"/><Relationship Id="rId14" Type="http://schemas.openxmlformats.org/officeDocument/2006/relationships/image" Target="../media/image28.jpeg"/><Relationship Id="rId15" Type="http://schemas.openxmlformats.org/officeDocument/2006/relationships/image" Target="../media/image29.png"/><Relationship Id="rId16" Type="http://schemas.openxmlformats.org/officeDocument/2006/relationships/image" Target="../media/image30.png"/><Relationship Id="rId1" Type="http://schemas.openxmlformats.org/officeDocument/2006/relationships/slideLayout" Target="../slideLayouts/slideLayout45.xml"/><Relationship Id="rId2" Type="http://schemas.openxmlformats.org/officeDocument/2006/relationships/diagramData" Target="../diagrams/data1.xml"/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7" Type="http://schemas.openxmlformats.org/officeDocument/2006/relationships/image" Target="../media/image21.png"/><Relationship Id="rId8" Type="http://schemas.openxmlformats.org/officeDocument/2006/relationships/image" Target="../media/image22.jpeg"/><Relationship Id="rId9" Type="http://schemas.openxmlformats.org/officeDocument/2006/relationships/image" Target="../media/image23.png"/><Relationship Id="rId10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jpeg"/><Relationship Id="rId6" Type="http://schemas.openxmlformats.org/officeDocument/2006/relationships/hyperlink" Target="http://erc.europa.eu/sites/default/files/document/file/open_access_policy_researchers_funded_ERC.pdf" TargetMode="External"/><Relationship Id="rId7" Type="http://schemas.openxmlformats.org/officeDocument/2006/relationships/image" Target="../media/image34.png"/><Relationship Id="rId8" Type="http://schemas.openxmlformats.org/officeDocument/2006/relationships/image" Target="../media/image35.png"/><Relationship Id="rId9" Type="http://schemas.openxmlformats.org/officeDocument/2006/relationships/image" Target="../media/image36.png"/><Relationship Id="rId10" Type="http://schemas.openxmlformats.org/officeDocument/2006/relationships/image" Target="../media/image37.png"/><Relationship Id="rId11" Type="http://schemas.openxmlformats.org/officeDocument/2006/relationships/image" Target="../media/image38.png"/><Relationship Id="rId1" Type="http://schemas.openxmlformats.org/officeDocument/2006/relationships/slideLayout" Target="../slideLayouts/slideLayout21.xml"/><Relationship Id="rId2" Type="http://schemas.openxmlformats.org/officeDocument/2006/relationships/hyperlink" Target="ftp://ftp.cordis.europa.eu/pub/fp7/docs/fp7-ga-annex2-v3_en.pdf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9.png"/><Relationship Id="rId3" Type="http://schemas.openxmlformats.org/officeDocument/2006/relationships/image" Target="../media/image4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12.xml"/><Relationship Id="rId2" Type="http://schemas.openxmlformats.org/officeDocument/2006/relationships/diagramData" Target="../diagrams/data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46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5" Type="http://schemas.openxmlformats.org/officeDocument/2006/relationships/image" Target="../media/image49.png"/><Relationship Id="rId6" Type="http://schemas.openxmlformats.org/officeDocument/2006/relationships/image" Target="../media/image50.png"/><Relationship Id="rId7" Type="http://schemas.openxmlformats.org/officeDocument/2006/relationships/image" Target="../media/image51.png"/><Relationship Id="rId8" Type="http://schemas.openxmlformats.org/officeDocument/2006/relationships/image" Target="../media/image52.png"/><Relationship Id="rId9" Type="http://schemas.openxmlformats.org/officeDocument/2006/relationships/image" Target="../media/image53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55.png"/><Relationship Id="rId5" Type="http://schemas.openxmlformats.org/officeDocument/2006/relationships/image" Target="../media/image56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5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32050" y="4187958"/>
            <a:ext cx="13609512" cy="2784309"/>
          </a:xfrm>
        </p:spPr>
        <p:txBody>
          <a:bodyPr/>
          <a:lstStyle/>
          <a:p>
            <a:r>
              <a:rPr lang="pt-PT" sz="66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Experiências com </a:t>
            </a:r>
            <a:r>
              <a:rPr lang="pt-PT" sz="6600" smtClean="0">
                <a:latin typeface="Calibri" pitchFamily="34" charset="0"/>
                <a:ea typeface="Calibri" pitchFamily="34" charset="0"/>
                <a:cs typeface="Calibri" pitchFamily="34" charset="0"/>
              </a:rPr>
              <a:t>OpenAIRE e FOSTER</a:t>
            </a:r>
            <a:r>
              <a:rPr lang="pt-PT" sz="44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/>
            </a:r>
            <a:br>
              <a:rPr lang="pt-PT" sz="44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</a:br>
            <a:r>
              <a:rPr lang="pt-PT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Infraestruturas </a:t>
            </a:r>
            <a:r>
              <a:rPr lang="pt-PT" sz="2800" dirty="0">
                <a:latin typeface="Calibri" panose="020F0502020204030204" pitchFamily="34" charset="0"/>
                <a:cs typeface="Calibri" panose="020F0502020204030204" pitchFamily="34" charset="0"/>
              </a:rPr>
              <a:t>Digitais em Portugal e na Europa: </a:t>
            </a:r>
            <a:br>
              <a:rPr lang="pt-PT" sz="2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t-PT" sz="2800" dirty="0">
                <a:latin typeface="Calibri" panose="020F0502020204030204" pitchFamily="34" charset="0"/>
                <a:cs typeface="Calibri" panose="020F0502020204030204" pitchFamily="34" charset="0"/>
              </a:rPr>
              <a:t>Oportunidades e Desafios</a:t>
            </a:r>
            <a:br>
              <a:rPr lang="pt-PT" sz="2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pt-PT" sz="2400" dirty="0"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04058" y="6876257"/>
            <a:ext cx="7141314" cy="1438407"/>
          </a:xfrm>
        </p:spPr>
        <p:txBody>
          <a:bodyPr/>
          <a:lstStyle/>
          <a:p>
            <a:pPr algn="l" eaLnBrk="1" hangingPunct="1"/>
            <a:r>
              <a:rPr lang="pt-PT" sz="2667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4 </a:t>
            </a:r>
            <a:r>
              <a:rPr lang="pt-PT" sz="2667">
                <a:latin typeface="Calibri" pitchFamily="34" charset="0"/>
                <a:ea typeface="Calibri" pitchFamily="34" charset="0"/>
                <a:cs typeface="Calibri" pitchFamily="34" charset="0"/>
              </a:rPr>
              <a:t>de </a:t>
            </a:r>
            <a:r>
              <a:rPr lang="pt-PT" sz="2667" smtClean="0">
                <a:latin typeface="Calibri" pitchFamily="34" charset="0"/>
                <a:ea typeface="Calibri" pitchFamily="34" charset="0"/>
                <a:cs typeface="Calibri" pitchFamily="34" charset="0"/>
              </a:rPr>
              <a:t>julho de </a:t>
            </a:r>
            <a:r>
              <a:rPr lang="pt-PT" sz="2667" dirty="0">
                <a:latin typeface="Calibri" pitchFamily="34" charset="0"/>
                <a:ea typeface="Calibri" pitchFamily="34" charset="0"/>
                <a:cs typeface="Calibri" pitchFamily="34" charset="0"/>
              </a:rPr>
              <a:t>2017</a:t>
            </a:r>
          </a:p>
          <a:p>
            <a:pPr algn="l" eaLnBrk="1" hangingPunct="1"/>
            <a:r>
              <a:rPr lang="pt-PT" sz="2667" dirty="0">
                <a:latin typeface="Calibri" pitchFamily="34" charset="0"/>
                <a:ea typeface="Calibri" pitchFamily="34" charset="0"/>
                <a:cs typeface="Calibri" pitchFamily="34" charset="0"/>
                <a:hlinkClick r:id="rId3"/>
              </a:rPr>
              <a:t>openaccess@sdum.uminho.pt</a:t>
            </a:r>
            <a:r>
              <a:rPr lang="pt-PT" sz="2667" dirty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010" y="1331640"/>
            <a:ext cx="3171433" cy="2446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77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8715" t="2483" r="7652"/>
          <a:stretch/>
        </p:blipFill>
        <p:spPr>
          <a:xfrm>
            <a:off x="423938" y="2550333"/>
            <a:ext cx="9996921" cy="65450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Zenodo</a:t>
            </a:r>
            <a:r>
              <a:rPr lang="en-US" dirty="0" smtClean="0"/>
              <a:t> </a:t>
            </a:r>
            <a:r>
              <a:rPr lang="en-US" sz="6700" dirty="0" smtClean="0"/>
              <a:t>(OpenAIRE/CERN repository)</a:t>
            </a:r>
            <a:endParaRPr lang="en-US" dirty="0"/>
          </a:p>
        </p:txBody>
      </p:sp>
      <p:pic>
        <p:nvPicPr>
          <p:cNvPr id="4" name="Picture 3" descr="Zenodo RS-2 small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9687" y="3851920"/>
            <a:ext cx="4176738" cy="22206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97042" y="2519483"/>
            <a:ext cx="5113896" cy="39247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TextBox 7"/>
          <p:cNvSpPr txBox="1"/>
          <p:nvPr/>
        </p:nvSpPr>
        <p:spPr>
          <a:xfrm>
            <a:off x="11476282" y="7092280"/>
            <a:ext cx="4759573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267" dirty="0">
                <a:solidFill>
                  <a:schemeClr val="accent1"/>
                </a:solidFill>
                <a:latin typeface="Arial Rounded MT Bold"/>
                <a:hlinkClick r:id="rId5"/>
              </a:rPr>
              <a:t>www.zenodo.org</a:t>
            </a:r>
            <a:r>
              <a:rPr lang="en-US" sz="4267" dirty="0">
                <a:solidFill>
                  <a:schemeClr val="accent1"/>
                </a:solidFill>
                <a:latin typeface="Arial Rounded MT Bold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113529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0597" y="463228"/>
            <a:ext cx="5834411" cy="84642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7832" y="3140268"/>
            <a:ext cx="5705015" cy="3806336"/>
          </a:xfrm>
          <a:prstGeom prst="rect">
            <a:avLst/>
          </a:prstGeom>
          <a:noFill/>
          <a:ln>
            <a:noFill/>
          </a:ln>
          <a:effectLst>
            <a:outerShdw blurRad="127000" dist="76199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361114" y="7369287"/>
            <a:ext cx="4759573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267" dirty="0">
                <a:solidFill>
                  <a:schemeClr val="accent1"/>
                </a:solidFill>
                <a:latin typeface="Arial Rounded MT Bold"/>
                <a:hlinkClick r:id="rId4"/>
              </a:rPr>
              <a:t>www.zenodo.org</a:t>
            </a:r>
            <a:r>
              <a:rPr lang="en-US" sz="4267" dirty="0">
                <a:solidFill>
                  <a:schemeClr val="accent1"/>
                </a:solidFill>
                <a:latin typeface="Arial Rounded MT Bold"/>
              </a:rPr>
              <a:t> </a:t>
            </a:r>
          </a:p>
        </p:txBody>
      </p:sp>
      <p:pic>
        <p:nvPicPr>
          <p:cNvPr id="11" name="Picture 10" descr="zenodo_logo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146" y="567071"/>
            <a:ext cx="3820056" cy="2010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475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922" y="2808176"/>
            <a:ext cx="8568952" cy="620727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6906" y="2018608"/>
            <a:ext cx="7025287" cy="7087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3015730" y="323536"/>
            <a:ext cx="12961936" cy="1766887"/>
          </a:xfrm>
        </p:spPr>
        <p:txBody>
          <a:bodyPr>
            <a:normAutofit/>
          </a:bodyPr>
          <a:lstStyle/>
          <a:p>
            <a:r>
              <a:rPr lang="pt-PT" sz="4949" b="1" dirty="0" smtClean="0"/>
              <a:t>TODOS OS REPOSITÓRIOS PORTUGUESES LIGADOS À INFRAESTRUTURA EUROPEIA</a:t>
            </a:r>
            <a:endParaRPr lang="pt-PT" sz="4949" b="1" dirty="0"/>
          </a:p>
        </p:txBody>
      </p:sp>
    </p:spTree>
    <p:extLst>
      <p:ext uri="{BB962C8B-B14F-4D97-AF65-F5344CB8AC3E}">
        <p14:creationId xmlns:p14="http://schemas.microsoft.com/office/powerpoint/2010/main" val="14232400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penacces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1749">
            <a:off x="1728695" y="3186267"/>
            <a:ext cx="2799700" cy="4362868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6000" b="1" dirty="0">
                <a:solidFill>
                  <a:srgbClr val="FF7F06"/>
                </a:solidFill>
                <a:cs typeface="PF Paperback"/>
              </a:rPr>
              <a:t>O</a:t>
            </a:r>
            <a:r>
              <a:rPr lang="en-US" sz="6000" b="1" dirty="0">
                <a:solidFill>
                  <a:srgbClr val="FF7F06"/>
                </a:solidFill>
                <a:cs typeface="PF Paperback"/>
              </a:rPr>
              <a:t>pen </a:t>
            </a:r>
            <a:r>
              <a:rPr lang="en-GB" sz="6000" b="1" dirty="0">
                <a:solidFill>
                  <a:srgbClr val="FF7F06"/>
                </a:solidFill>
                <a:cs typeface="PF Paperback"/>
              </a:rPr>
              <a:t>Access </a:t>
            </a:r>
            <a:r>
              <a:rPr lang="en-GB" sz="6000" b="1" dirty="0">
                <a:cs typeface="PF Paperback"/>
              </a:rPr>
              <a:t>infrastructure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3900" dirty="0"/>
              <a:t>OpenAIRE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6600" dirty="0">
                <a:solidFill>
                  <a:srgbClr val="285ADB"/>
                </a:solidFill>
              </a:rPr>
              <a:t>for research in Europe</a:t>
            </a:r>
            <a:endParaRPr lang="en-GB" sz="6600" dirty="0">
              <a:solidFill>
                <a:srgbClr val="285ADB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F278ADF3-24CD-244D-BD32-CEE8F9193AFF}" type="slidenum">
              <a:rPr lang="en-GB" smtClean="0"/>
              <a:pPr>
                <a:defRPr/>
              </a:pPr>
              <a:t>13</a:t>
            </a:fld>
            <a:endParaRPr lang="en-GB" dirty="0"/>
          </a:p>
        </p:txBody>
      </p:sp>
      <p:pic>
        <p:nvPicPr>
          <p:cNvPr id="14" name="Picture 13" descr="oa_top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2747">
            <a:off x="2326205" y="3168168"/>
            <a:ext cx="1497315" cy="1447402"/>
          </a:xfrm>
          <a:prstGeom prst="rect">
            <a:avLst/>
          </a:prstGeom>
        </p:spPr>
      </p:pic>
      <p:sp>
        <p:nvSpPr>
          <p:cNvPr id="9" name="TextBox 2"/>
          <p:cNvSpPr txBox="1"/>
          <p:nvPr/>
        </p:nvSpPr>
        <p:spPr>
          <a:xfrm>
            <a:off x="959999" y="7424802"/>
            <a:ext cx="14593621" cy="1179802"/>
          </a:xfrm>
          <a:prstGeom prst="rect">
            <a:avLst/>
          </a:prstGeom>
          <a:noFill/>
        </p:spPr>
        <p:txBody>
          <a:bodyPr wrap="square" lIns="162553" tIns="81276" rIns="162553" bIns="81276" rtlCol="0">
            <a:spAutoFit/>
          </a:bodyPr>
          <a:lstStyle/>
          <a:p>
            <a:pPr algn="ctr"/>
            <a:r>
              <a:rPr lang="en-GB" sz="6600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PF Paperback"/>
              </a:rPr>
              <a:t>www.openaire.eu</a:t>
            </a:r>
            <a:endParaRPr lang="en-GB" sz="6600" dirty="0">
              <a:solidFill>
                <a:schemeClr val="bg1">
                  <a:lumMod val="50000"/>
                </a:schemeClr>
              </a:solidFill>
              <a:latin typeface="+mj-lt"/>
              <a:cs typeface="PF Paperback"/>
            </a:endParaRPr>
          </a:p>
        </p:txBody>
      </p:sp>
    </p:spTree>
    <p:extLst>
      <p:ext uri="{BB962C8B-B14F-4D97-AF65-F5344CB8AC3E}">
        <p14:creationId xmlns:p14="http://schemas.microsoft.com/office/powerpoint/2010/main" val="211263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Marcador de Posição de Conteúdo 5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002977224"/>
              </p:ext>
            </p:extLst>
          </p:nvPr>
        </p:nvGraphicFramePr>
        <p:xfrm>
          <a:off x="2656186" y="1883702"/>
          <a:ext cx="11045883" cy="62133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Imagem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66637" y="1907704"/>
            <a:ext cx="2364678" cy="1259113"/>
          </a:xfrm>
          <a:prstGeom prst="rect">
            <a:avLst/>
          </a:prstGeom>
        </p:spPr>
      </p:pic>
      <p:pic>
        <p:nvPicPr>
          <p:cNvPr id="1030" name="Picture 6" descr="Resultado de imagem para necobelac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03" r="20306"/>
          <a:stretch/>
        </p:blipFill>
        <p:spPr bwMode="auto">
          <a:xfrm>
            <a:off x="11388606" y="3493873"/>
            <a:ext cx="1679402" cy="1343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05340" y="7548331"/>
            <a:ext cx="1907033" cy="422581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13865" y="6009957"/>
            <a:ext cx="1711656" cy="1198159"/>
          </a:xfrm>
          <a:prstGeom prst="rect">
            <a:avLst/>
          </a:prstGeom>
        </p:spPr>
      </p:pic>
      <p:grpSp>
        <p:nvGrpSpPr>
          <p:cNvPr id="3" name="Grupo 2"/>
          <p:cNvGrpSpPr/>
          <p:nvPr/>
        </p:nvGrpSpPr>
        <p:grpSpPr>
          <a:xfrm>
            <a:off x="3805339" y="1879014"/>
            <a:ext cx="1726407" cy="2834253"/>
            <a:chOff x="1386992" y="283018"/>
            <a:chExt cx="1905538" cy="3128332"/>
          </a:xfrm>
        </p:grpSpPr>
        <p:pic>
          <p:nvPicPr>
            <p:cNvPr id="8" name="Imagem 7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599765" y="1857361"/>
              <a:ext cx="1479991" cy="1553989"/>
            </a:xfrm>
            <a:prstGeom prst="rect">
              <a:avLst/>
            </a:prstGeom>
          </p:spPr>
        </p:pic>
        <p:pic>
          <p:nvPicPr>
            <p:cNvPr id="9" name="Imagem 8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86992" y="283018"/>
              <a:ext cx="1905538" cy="1343851"/>
            </a:xfrm>
            <a:prstGeom prst="rect">
              <a:avLst/>
            </a:prstGeom>
          </p:spPr>
        </p:pic>
      </p:grpSp>
      <p:pic>
        <p:nvPicPr>
          <p:cNvPr id="1026" name="Picture 2" descr="Resultado de imagem para coar-repositories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1554" y="5608085"/>
            <a:ext cx="1800389" cy="803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Repositório UNTL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2376" y="6643402"/>
            <a:ext cx="1709297" cy="618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246723" y="7605873"/>
            <a:ext cx="1786089" cy="606924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 rotWithShape="1">
          <a:blip r:embed="rId16"/>
          <a:srcRect l="10071" t="21178" r="8476" b="20812"/>
          <a:stretch/>
        </p:blipFill>
        <p:spPr>
          <a:xfrm>
            <a:off x="12140153" y="7348883"/>
            <a:ext cx="927855" cy="936139"/>
          </a:xfrm>
          <a:prstGeom prst="rect">
            <a:avLst/>
          </a:prstGeom>
        </p:spPr>
      </p:pic>
      <p:sp>
        <p:nvSpPr>
          <p:cNvPr id="14" name="CaixaDeTexto 13"/>
          <p:cNvSpPr txBox="1"/>
          <p:nvPr/>
        </p:nvSpPr>
        <p:spPr>
          <a:xfrm>
            <a:off x="1003411" y="575900"/>
            <a:ext cx="598939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 smtClean="0"/>
              <a:t>Dom</a:t>
            </a:r>
            <a:r>
              <a:rPr lang="pt-PT" sz="4400" dirty="0" err="1" smtClean="0"/>
              <a:t>ínios</a:t>
            </a:r>
            <a:r>
              <a:rPr lang="pt-PT" sz="4400" dirty="0" smtClean="0"/>
              <a:t> de Intervenção</a:t>
            </a:r>
            <a:endParaRPr lang="en-GB" sz="4400" dirty="0"/>
          </a:p>
        </p:txBody>
      </p:sp>
      <p:sp>
        <p:nvSpPr>
          <p:cNvPr id="2" name="Moldura 1"/>
          <p:cNvSpPr/>
          <p:nvPr/>
        </p:nvSpPr>
        <p:spPr>
          <a:xfrm>
            <a:off x="2944218" y="1691680"/>
            <a:ext cx="10873208" cy="1613681"/>
          </a:xfrm>
          <a:prstGeom prst="frame">
            <a:avLst/>
          </a:prstGeom>
          <a:noFill/>
          <a:ln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2944218" y="1691680"/>
            <a:ext cx="10757851" cy="1487582"/>
          </a:xfrm>
          <a:prstGeom prst="rect">
            <a:avLst/>
          </a:prstGeom>
          <a:noFill/>
          <a:ln w="28575">
            <a:solidFill>
              <a:srgbClr val="E777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9428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2123728"/>
            <a:ext cx="16257587" cy="2160240"/>
          </a:xfrm>
        </p:spPr>
        <p:txBody>
          <a:bodyPr/>
          <a:lstStyle/>
          <a:p>
            <a:r>
              <a:rPr lang="pt-PT" sz="11500" dirty="0" smtClean="0">
                <a:solidFill>
                  <a:srgbClr val="74ACD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OpenAIRE</a:t>
            </a:r>
            <a:r>
              <a:rPr lang="pt-PT" sz="9600" dirty="0" smtClean="0">
                <a:solidFill>
                  <a:srgbClr val="74ACD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pt-PT" sz="9600" dirty="0" smtClean="0">
                <a:solidFill>
                  <a:srgbClr val="74ACDF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t-PT" sz="7200" dirty="0" smtClean="0">
                <a:latin typeface="Calibri" panose="020F0502020204030204" pitchFamily="34" charset="0"/>
                <a:cs typeface="Calibri" panose="020F0502020204030204" pitchFamily="34" charset="0"/>
              </a:rPr>
              <a:t>Infraestrutura Europeia</a:t>
            </a:r>
            <a:endParaRPr lang="en-US" sz="800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000002" y="4283968"/>
            <a:ext cx="14041560" cy="1153071"/>
          </a:xfrm>
        </p:spPr>
        <p:txBody>
          <a:bodyPr>
            <a:normAutofit fontScale="62500" lnSpcReduction="20000"/>
          </a:bodyPr>
          <a:lstStyle/>
          <a:p>
            <a:r>
              <a:rPr lang="pt-PT" sz="6500" dirty="0" smtClean="0">
                <a:latin typeface="Calibri" panose="020F0502020204030204" pitchFamily="34" charset="0"/>
                <a:cs typeface="Calibri" panose="020F0502020204030204" pitchFamily="34" charset="0"/>
              </a:rPr>
              <a:t>Infraestruturas </a:t>
            </a:r>
            <a:r>
              <a:rPr lang="pt-PT" sz="6500" dirty="0">
                <a:latin typeface="Calibri" panose="020F0502020204030204" pitchFamily="34" charset="0"/>
                <a:cs typeface="Calibri" panose="020F0502020204030204" pitchFamily="34" charset="0"/>
              </a:rPr>
              <a:t>Digitais em Portugal e na Europa: </a:t>
            </a:r>
            <a:endParaRPr lang="pt-PT" sz="65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t-PT" sz="6500" dirty="0" smtClean="0">
                <a:latin typeface="Calibri" panose="020F0502020204030204" pitchFamily="34" charset="0"/>
                <a:cs typeface="Calibri" panose="020F0502020204030204" pitchFamily="34" charset="0"/>
              </a:rPr>
              <a:t>Oportunidades </a:t>
            </a:r>
            <a:r>
              <a:rPr lang="pt-PT" sz="6500" dirty="0">
                <a:latin typeface="Calibri" panose="020F0502020204030204" pitchFamily="34" charset="0"/>
                <a:cs typeface="Calibri" panose="020F0502020204030204" pitchFamily="34" charset="0"/>
              </a:rPr>
              <a:t>e Desafios</a:t>
            </a:r>
          </a:p>
          <a:p>
            <a:endParaRPr lang="pt-PT" sz="6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quarter" idx="10"/>
          </p:nvPr>
        </p:nvSpPr>
        <p:spPr>
          <a:xfrm>
            <a:off x="2800203" y="35496"/>
            <a:ext cx="10297144" cy="719137"/>
          </a:xfrm>
        </p:spPr>
        <p:txBody>
          <a:bodyPr>
            <a:normAutofit/>
          </a:bodyPr>
          <a:lstStyle/>
          <a:p>
            <a:r>
              <a:rPr lang="pt-PT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José Carvalho, Pedro Príncipe</a:t>
            </a:r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11"/>
          </p:nvPr>
        </p:nvSpPr>
        <p:spPr>
          <a:xfrm>
            <a:off x="2800202" y="755247"/>
            <a:ext cx="10297144" cy="865188"/>
          </a:xfrm>
        </p:spPr>
        <p:txBody>
          <a:bodyPr>
            <a:noAutofit/>
          </a:bodyPr>
          <a:lstStyle/>
          <a:p>
            <a:r>
              <a:rPr lang="pt-PT" sz="2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Universidade do Minho</a:t>
            </a:r>
            <a:endParaRPr lang="pt-PT" sz="2400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1495390" y="5971967"/>
            <a:ext cx="12906767" cy="805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spcBef>
                <a:spcPts val="0"/>
              </a:spcBef>
            </a:pPr>
            <a:r>
              <a:rPr lang="en-US" sz="3200" dirty="0" err="1" smtClean="0">
                <a:solidFill>
                  <a:srgbClr val="59595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Encontro</a:t>
            </a:r>
            <a:r>
              <a:rPr lang="en-US" sz="3200" dirty="0" smtClean="0">
                <a:solidFill>
                  <a:srgbClr val="59595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com a Ci</a:t>
            </a:r>
            <a:r>
              <a:rPr lang="pt-PT" sz="3200" dirty="0" err="1" smtClean="0">
                <a:solidFill>
                  <a:srgbClr val="59595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ência</a:t>
            </a:r>
            <a:r>
              <a:rPr lang="pt-PT" sz="3200" dirty="0" smtClean="0">
                <a:solidFill>
                  <a:srgbClr val="59595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e Tecnologia em Portugal - L</a:t>
            </a:r>
            <a:r>
              <a:rPr lang="en-US" sz="3200" dirty="0" err="1" smtClean="0">
                <a:solidFill>
                  <a:srgbClr val="59595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isboa</a:t>
            </a:r>
            <a:r>
              <a:rPr lang="en-US" sz="3200" dirty="0">
                <a:solidFill>
                  <a:srgbClr val="59595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3200" dirty="0" smtClean="0">
                <a:solidFill>
                  <a:srgbClr val="59595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4</a:t>
            </a:r>
            <a:r>
              <a:rPr lang="pt-PT" sz="3200" dirty="0" smtClean="0">
                <a:solidFill>
                  <a:srgbClr val="59595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de julho </a:t>
            </a:r>
            <a:r>
              <a:rPr lang="pt-PT" sz="3200" dirty="0">
                <a:solidFill>
                  <a:srgbClr val="59595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 2017</a:t>
            </a:r>
            <a:endParaRPr lang="en-US" sz="3200" dirty="0"/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9234" y="395536"/>
            <a:ext cx="3819505" cy="294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9323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2"/>
          </p:nvPr>
        </p:nvSpPr>
        <p:spPr>
          <a:xfrm>
            <a:off x="2151540" y="2351082"/>
            <a:ext cx="3672997" cy="5677302"/>
          </a:xfrm>
        </p:spPr>
        <p:txBody>
          <a:bodyPr/>
          <a:lstStyle/>
          <a:p>
            <a:pPr marL="0" lvl="1" indent="0" algn="ctr">
              <a:buNone/>
            </a:pPr>
            <a:r>
              <a:rPr lang="pt-PT" sz="3600" dirty="0">
                <a:solidFill>
                  <a:schemeClr val="accent2"/>
                </a:solidFill>
              </a:rPr>
              <a:t>Projeto orientado </a:t>
            </a:r>
            <a:r>
              <a:rPr lang="pt-PT" sz="3600" dirty="0" smtClean="0">
                <a:solidFill>
                  <a:schemeClr val="accent2"/>
                </a:solidFill>
              </a:rPr>
              <a:t>pelas políticas</a:t>
            </a:r>
          </a:p>
          <a:p>
            <a:pPr marL="0" lvl="1" indent="0" algn="ctr">
              <a:buNone/>
            </a:pPr>
            <a:r>
              <a:rPr lang="pt-PT" sz="3600" dirty="0" smtClean="0">
                <a:solidFill>
                  <a:schemeClr val="accent2"/>
                </a:solidFill>
              </a:rPr>
              <a:t>Open Access da CE</a:t>
            </a:r>
            <a:endParaRPr lang="pt-PT" sz="3600" dirty="0">
              <a:solidFill>
                <a:schemeClr val="accent2"/>
              </a:solidFill>
            </a:endParaRPr>
          </a:p>
          <a:p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7192690" y="2658476"/>
            <a:ext cx="3672675" cy="5369908"/>
          </a:xfrm>
        </p:spPr>
        <p:txBody>
          <a:bodyPr>
            <a:normAutofit/>
          </a:bodyPr>
          <a:lstStyle/>
          <a:p>
            <a:pPr algn="ctr"/>
            <a:r>
              <a:rPr lang="pt-PT" sz="3600" dirty="0" smtClean="0">
                <a:solidFill>
                  <a:schemeClr val="accent4">
                    <a:lumMod val="75000"/>
                  </a:schemeClr>
                </a:solidFill>
              </a:rPr>
              <a:t>Infraestrutura de base participativa</a:t>
            </a:r>
            <a:endParaRPr lang="pt-PT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12017602" y="2658476"/>
            <a:ext cx="3600024" cy="5441916"/>
          </a:xfrm>
        </p:spPr>
        <p:txBody>
          <a:bodyPr>
            <a:normAutofit/>
          </a:bodyPr>
          <a:lstStyle/>
          <a:p>
            <a:pPr marL="0" lvl="1" indent="0" algn="ctr">
              <a:buNone/>
            </a:pPr>
            <a:r>
              <a:rPr lang="pt-PT" sz="3600" dirty="0" smtClean="0">
                <a:solidFill>
                  <a:srgbClr val="285ADB"/>
                </a:solidFill>
              </a:rPr>
              <a:t>Sistema Integrado </a:t>
            </a:r>
            <a:r>
              <a:rPr lang="pt-PT" sz="3600" dirty="0">
                <a:solidFill>
                  <a:srgbClr val="285ADB"/>
                </a:solidFill>
              </a:rPr>
              <a:t>de </a:t>
            </a:r>
            <a:r>
              <a:rPr lang="pt-PT" sz="3600" dirty="0" err="1" smtClean="0">
                <a:solidFill>
                  <a:srgbClr val="285ADB"/>
                </a:solidFill>
              </a:rPr>
              <a:t>Info</a:t>
            </a:r>
            <a:r>
              <a:rPr lang="pt-PT" sz="3600" dirty="0" smtClean="0">
                <a:solidFill>
                  <a:srgbClr val="285ADB"/>
                </a:solidFill>
              </a:rPr>
              <a:t> </a:t>
            </a:r>
            <a:r>
              <a:rPr lang="pt-PT" sz="3600" dirty="0">
                <a:solidFill>
                  <a:srgbClr val="285ADB"/>
                </a:solidFill>
              </a:rPr>
              <a:t>Científica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655652" y="539552"/>
            <a:ext cx="13466030" cy="1524000"/>
          </a:xfrm>
        </p:spPr>
        <p:txBody>
          <a:bodyPr>
            <a:noAutofit/>
          </a:bodyPr>
          <a:lstStyle/>
          <a:p>
            <a:r>
              <a:rPr lang="pt-PT" sz="5800" dirty="0" smtClean="0"/>
              <a:t>Infraestrutura que resulta de:</a:t>
            </a:r>
            <a:endParaRPr lang="pt-PT" sz="58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0A1B5CC9-BDD2-4741-B379-4DCD587DD697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  <p:grpSp>
        <p:nvGrpSpPr>
          <p:cNvPr id="12" name="Group 11"/>
          <p:cNvGrpSpPr/>
          <p:nvPr/>
        </p:nvGrpSpPr>
        <p:grpSpPr>
          <a:xfrm>
            <a:off x="1768941" y="4924777"/>
            <a:ext cx="4438193" cy="3626523"/>
            <a:chOff x="2006669" y="5285377"/>
            <a:chExt cx="4438193" cy="3626523"/>
          </a:xfrm>
        </p:grpSpPr>
        <p:pic>
          <p:nvPicPr>
            <p:cNvPr id="9" name="Picture 4" descr="FP7-gen-RGB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169818" y="5514669"/>
              <a:ext cx="1275044" cy="121713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23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559" t="15434" r="5816" b="20922"/>
            <a:stretch/>
          </p:blipFill>
          <p:spPr bwMode="auto">
            <a:xfrm>
              <a:off x="3173109" y="5285377"/>
              <a:ext cx="1859341" cy="139834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Marcador de Posição de Conteúdo 6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72773" y="6948264"/>
              <a:ext cx="3425262" cy="196363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8" name="Picture 10" descr="339px-European_Research_Council_logo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006669" y="5443604"/>
              <a:ext cx="1217266" cy="121713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" name="Content Placeholder 8"/>
          <p:cNvPicPr>
            <a:picLocks noChangeAspect="1"/>
          </p:cNvPicPr>
          <p:nvPr/>
        </p:nvPicPr>
        <p:blipFill rotWithShape="1">
          <a:blip r:embed="rId8"/>
          <a:srcRect l="77" t="1916" r="49381" b="-1916"/>
          <a:stretch/>
        </p:blipFill>
        <p:spPr bwMode="auto">
          <a:xfrm>
            <a:off x="7007125" y="4989955"/>
            <a:ext cx="3209901" cy="2822405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>
            <a:softEdge rad="112500"/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pic>
        <p:nvPicPr>
          <p:cNvPr id="15" name="Content Placeholder 9"/>
          <p:cNvPicPr>
            <a:picLocks noChangeAspect="1"/>
          </p:cNvPicPr>
          <p:nvPr/>
        </p:nvPicPr>
        <p:blipFill>
          <a:blip r:embed="rId9"/>
          <a:srcRect l="233" r="233"/>
          <a:stretch>
            <a:fillRect/>
          </a:stretch>
        </p:blipFill>
        <p:spPr bwMode="auto">
          <a:xfrm>
            <a:off x="8416826" y="6219200"/>
            <a:ext cx="3022948" cy="2758705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>
            <a:softEdge rad="112500"/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439230">
            <a:off x="12246745" y="6384449"/>
            <a:ext cx="3312479" cy="2576027"/>
          </a:xfrm>
          <a:prstGeom prst="rect">
            <a:avLst/>
          </a:prstGeom>
        </p:spPr>
      </p:pic>
      <p:pic>
        <p:nvPicPr>
          <p:cNvPr id="13" name="Picture 4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81" b="8681"/>
          <a:stretch>
            <a:fillRect/>
          </a:stretch>
        </p:blipFill>
        <p:spPr>
          <a:xfrm>
            <a:off x="12845435" y="4650903"/>
            <a:ext cx="1833020" cy="1865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846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www.berryreview.com/wp-content/uploads/2012/07/Europ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57" y="250825"/>
            <a:ext cx="14920912" cy="871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5" y="322138"/>
            <a:ext cx="14932025" cy="864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12217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0" y="1283807"/>
            <a:ext cx="16267113" cy="1668016"/>
          </a:xfrm>
        </p:spPr>
        <p:txBody>
          <a:bodyPr/>
          <a:lstStyle/>
          <a:p>
            <a:pPr>
              <a:defRPr/>
            </a:pPr>
            <a:r>
              <a:rPr lang="pt-PT" sz="6000" b="1" dirty="0" smtClean="0"/>
              <a:t>Políticas</a:t>
            </a:r>
            <a:r>
              <a:rPr lang="en-US" sz="6000" b="1" dirty="0"/>
              <a:t> Open </a:t>
            </a:r>
            <a:r>
              <a:rPr lang="en-US" sz="6000" b="1" dirty="0" smtClean="0"/>
              <a:t>Access </a:t>
            </a:r>
            <a:r>
              <a:rPr lang="en-US" sz="6000" b="1" dirty="0" err="1" smtClean="0"/>
              <a:t>na</a:t>
            </a:r>
            <a:r>
              <a:rPr lang="en-US" sz="6000" b="1" dirty="0" smtClean="0"/>
              <a:t> </a:t>
            </a:r>
            <a:r>
              <a:rPr lang="en-US" sz="6000" b="1" dirty="0" err="1"/>
              <a:t>União</a:t>
            </a:r>
            <a:r>
              <a:rPr lang="en-US" sz="6000" b="1" dirty="0"/>
              <a:t> </a:t>
            </a:r>
            <a:r>
              <a:rPr lang="en-US" sz="6000" b="1" dirty="0" err="1" smtClean="0"/>
              <a:t>Europeia</a:t>
            </a:r>
            <a:endParaRPr lang="en-GB" sz="6000" b="1" dirty="0"/>
          </a:p>
        </p:txBody>
      </p:sp>
      <p:sp>
        <p:nvSpPr>
          <p:cNvPr id="25602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0" y="59499"/>
            <a:ext cx="16257587" cy="1176131"/>
          </a:xfrm>
        </p:spPr>
        <p:txBody>
          <a:bodyPr>
            <a:normAutofit/>
          </a:bodyPr>
          <a:lstStyle/>
          <a:p>
            <a:r>
              <a:rPr lang="en-GB" altLang="pt-PT" sz="6600" dirty="0"/>
              <a:t>OpenAIRE apoia a </a:t>
            </a:r>
            <a:r>
              <a:rPr lang="en-US" sz="6600" dirty="0">
                <a:solidFill>
                  <a:srgbClr val="204C82"/>
                </a:solidFill>
              </a:rPr>
              <a:t>implementação das</a:t>
            </a:r>
            <a:endParaRPr lang="en-GB" altLang="pt-PT" sz="6600" dirty="0"/>
          </a:p>
        </p:txBody>
      </p:sp>
      <p:sp>
        <p:nvSpPr>
          <p:cNvPr id="25604" name="Slide Number Placeholder 5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49">
                <a:solidFill>
                  <a:srgbClr val="000000"/>
                </a:solidFill>
                <a:latin typeface="Gill Sans" pitchFamily="-84" charset="0"/>
                <a:ea typeface="ヒラギノ角ゴ ProN W3" pitchFamily="-84" charset="-128"/>
                <a:sym typeface="Gill Sans" pitchFamily="-84" charset="0"/>
              </a:defRPr>
            </a:lvl1pPr>
            <a:lvl2pPr marL="557135" indent="-214283">
              <a:defRPr sz="2849">
                <a:solidFill>
                  <a:srgbClr val="000000"/>
                </a:solidFill>
                <a:latin typeface="Gill Sans" pitchFamily="-84" charset="0"/>
                <a:ea typeface="ヒラギノ角ゴ ProN W3" pitchFamily="-84" charset="-128"/>
                <a:sym typeface="Gill Sans" pitchFamily="-84" charset="0"/>
              </a:defRPr>
            </a:lvl2pPr>
            <a:lvl3pPr marL="857129" indent="-171426">
              <a:defRPr sz="2849">
                <a:solidFill>
                  <a:srgbClr val="000000"/>
                </a:solidFill>
                <a:latin typeface="Gill Sans" pitchFamily="-84" charset="0"/>
                <a:ea typeface="ヒラギノ角ゴ ProN W3" pitchFamily="-84" charset="-128"/>
                <a:sym typeface="Gill Sans" pitchFamily="-84" charset="0"/>
              </a:defRPr>
            </a:lvl3pPr>
            <a:lvl4pPr marL="1199981" indent="-171426">
              <a:defRPr sz="2849">
                <a:solidFill>
                  <a:srgbClr val="000000"/>
                </a:solidFill>
                <a:latin typeface="Gill Sans" pitchFamily="-84" charset="0"/>
                <a:ea typeface="ヒラギノ角ゴ ProN W3" pitchFamily="-84" charset="-128"/>
                <a:sym typeface="Gill Sans" pitchFamily="-84" charset="0"/>
              </a:defRPr>
            </a:lvl4pPr>
            <a:lvl5pPr marL="1542833" indent="-171426">
              <a:defRPr sz="2849">
                <a:solidFill>
                  <a:srgbClr val="000000"/>
                </a:solidFill>
                <a:latin typeface="Gill Sans" pitchFamily="-84" charset="0"/>
                <a:ea typeface="ヒラギノ角ゴ ProN W3" pitchFamily="-84" charset="-128"/>
                <a:sym typeface="Gill Sans" pitchFamily="-84" charset="0"/>
              </a:defRPr>
            </a:lvl5pPr>
            <a:lvl6pPr marL="1885685" indent="-171426" eaLnBrk="0" fontAlgn="base" hangingPunct="0">
              <a:spcBef>
                <a:spcPct val="0"/>
              </a:spcBef>
              <a:spcAft>
                <a:spcPct val="0"/>
              </a:spcAft>
              <a:defRPr sz="2849">
                <a:solidFill>
                  <a:srgbClr val="000000"/>
                </a:solidFill>
                <a:latin typeface="Gill Sans" pitchFamily="-84" charset="0"/>
                <a:ea typeface="ヒラギノ角ゴ ProN W3" pitchFamily="-84" charset="-128"/>
                <a:sym typeface="Gill Sans" pitchFamily="-84" charset="0"/>
              </a:defRPr>
            </a:lvl6pPr>
            <a:lvl7pPr marL="2228536" indent="-171426" eaLnBrk="0" fontAlgn="base" hangingPunct="0">
              <a:spcBef>
                <a:spcPct val="0"/>
              </a:spcBef>
              <a:spcAft>
                <a:spcPct val="0"/>
              </a:spcAft>
              <a:defRPr sz="2849">
                <a:solidFill>
                  <a:srgbClr val="000000"/>
                </a:solidFill>
                <a:latin typeface="Gill Sans" pitchFamily="-84" charset="0"/>
                <a:ea typeface="ヒラギノ角ゴ ProN W3" pitchFamily="-84" charset="-128"/>
                <a:sym typeface="Gill Sans" pitchFamily="-84" charset="0"/>
              </a:defRPr>
            </a:lvl7pPr>
            <a:lvl8pPr marL="2571388" indent="-171426" eaLnBrk="0" fontAlgn="base" hangingPunct="0">
              <a:spcBef>
                <a:spcPct val="0"/>
              </a:spcBef>
              <a:spcAft>
                <a:spcPct val="0"/>
              </a:spcAft>
              <a:defRPr sz="2849">
                <a:solidFill>
                  <a:srgbClr val="000000"/>
                </a:solidFill>
                <a:latin typeface="Gill Sans" pitchFamily="-84" charset="0"/>
                <a:ea typeface="ヒラギノ角ゴ ProN W3" pitchFamily="-84" charset="-128"/>
                <a:sym typeface="Gill Sans" pitchFamily="-84" charset="0"/>
              </a:defRPr>
            </a:lvl8pPr>
            <a:lvl9pPr marL="2914239" indent="-171426" eaLnBrk="0" fontAlgn="base" hangingPunct="0">
              <a:spcBef>
                <a:spcPct val="0"/>
              </a:spcBef>
              <a:spcAft>
                <a:spcPct val="0"/>
              </a:spcAft>
              <a:defRPr sz="2849">
                <a:solidFill>
                  <a:srgbClr val="000000"/>
                </a:solidFill>
                <a:latin typeface="Gill Sans" pitchFamily="-84" charset="0"/>
                <a:ea typeface="ヒラギノ角ゴ ProN W3" pitchFamily="-84" charset="-128"/>
                <a:sym typeface="Gill Sans" pitchFamily="-84" charset="0"/>
              </a:defRPr>
            </a:lvl9pPr>
          </a:lstStyle>
          <a:p>
            <a:fld id="{4B51FEE1-B8A5-427F-A35E-76FD28823884}" type="slidenum">
              <a:rPr lang="en-GB" altLang="pt-PT" sz="1200">
                <a:solidFill>
                  <a:srgbClr val="595959"/>
                </a:solidFill>
                <a:latin typeface="PF Paperback Light" pitchFamily="50" charset="0"/>
              </a:rPr>
              <a:pPr/>
              <a:t>6</a:t>
            </a:fld>
            <a:endParaRPr lang="en-GB" altLang="pt-PT" sz="1200" dirty="0">
              <a:solidFill>
                <a:srgbClr val="595959"/>
              </a:solidFill>
              <a:latin typeface="PF Paperback Light" pitchFamily="50" charset="0"/>
            </a:endParaRPr>
          </a:p>
        </p:txBody>
      </p:sp>
      <p:graphicFrame>
        <p:nvGraphicFramePr>
          <p:cNvPr id="2" name="Diagrama 1"/>
          <p:cNvGraphicFramePr/>
          <p:nvPr>
            <p:extLst/>
          </p:nvPr>
        </p:nvGraphicFramePr>
        <p:xfrm>
          <a:off x="1288034" y="3195897"/>
          <a:ext cx="13845331" cy="56955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36348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6142" y="2195736"/>
            <a:ext cx="7219561" cy="7212623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0865" y="-192351"/>
            <a:ext cx="7150377" cy="7212623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1954" y="2699792"/>
            <a:ext cx="6673744" cy="6556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731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 bwMode="auto">
          <a:xfrm>
            <a:off x="135906" y="899592"/>
            <a:ext cx="15913768" cy="8208912"/>
          </a:xfrm>
          <a:prstGeom prst="roundRect">
            <a:avLst/>
          </a:prstGeom>
          <a:solidFill>
            <a:srgbClr val="FF6600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/>
            <a:endParaRPr lang="en-US" sz="3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512"/>
            <a:ext cx="16257588" cy="1052965"/>
          </a:xfrm>
        </p:spPr>
        <p:txBody>
          <a:bodyPr>
            <a:noAutofit/>
          </a:bodyPr>
          <a:lstStyle/>
          <a:p>
            <a:pPr algn="ctr"/>
            <a:r>
              <a:rPr lang="en-US" sz="6600" b="1" dirty="0" err="1" smtClean="0"/>
              <a:t>Infraestrutura</a:t>
            </a:r>
            <a:r>
              <a:rPr lang="en-US" sz="6600" b="1" dirty="0" smtClean="0"/>
              <a:t> OpenAIRE</a:t>
            </a:r>
            <a:endParaRPr lang="en-US" sz="6600" b="1" dirty="0"/>
          </a:p>
        </p:txBody>
      </p:sp>
      <p:sp>
        <p:nvSpPr>
          <p:cNvPr id="6" name="Rounded Rectangle 5"/>
          <p:cNvSpPr/>
          <p:nvPr/>
        </p:nvSpPr>
        <p:spPr bwMode="auto">
          <a:xfrm>
            <a:off x="6835585" y="2121175"/>
            <a:ext cx="9001000" cy="6411265"/>
          </a:xfrm>
          <a:prstGeom prst="roundRect">
            <a:avLst/>
          </a:prstGeom>
          <a:solidFill>
            <a:srgbClr val="5996F9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/>
            <a:endParaRPr lang="en-US" sz="3800"/>
          </a:p>
        </p:txBody>
      </p:sp>
      <p:sp>
        <p:nvSpPr>
          <p:cNvPr id="7" name="Rounded Rectangle 6"/>
          <p:cNvSpPr/>
          <p:nvPr/>
        </p:nvSpPr>
        <p:spPr bwMode="auto">
          <a:xfrm>
            <a:off x="7236292" y="5275312"/>
            <a:ext cx="8176951" cy="296909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/>
            <a:endParaRPr lang="en-US" sz="3800"/>
          </a:p>
        </p:txBody>
      </p:sp>
      <p:sp>
        <p:nvSpPr>
          <p:cNvPr id="8" name="Rounded Rectangle 7"/>
          <p:cNvSpPr/>
          <p:nvPr/>
        </p:nvSpPr>
        <p:spPr bwMode="auto">
          <a:xfrm>
            <a:off x="7394312" y="6139408"/>
            <a:ext cx="2534682" cy="936104"/>
          </a:xfrm>
          <a:prstGeom prst="roundRect">
            <a:avLst/>
          </a:prstGeom>
          <a:solidFill>
            <a:schemeClr val="bg1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2400" b="1" dirty="0" err="1" smtClean="0">
                <a:latin typeface="Calibri" panose="020F0502020204030204" pitchFamily="34" charset="0"/>
                <a:cs typeface="PF Paperback"/>
              </a:rPr>
              <a:t>Repositórios</a:t>
            </a:r>
            <a:r>
              <a:rPr lang="en-US" sz="2400" b="1" dirty="0" smtClean="0">
                <a:latin typeface="Calibri" panose="020F0502020204030204" pitchFamily="34" charset="0"/>
                <a:cs typeface="PF Paperback"/>
              </a:rPr>
              <a:t> de </a:t>
            </a:r>
            <a:r>
              <a:rPr lang="en-US" sz="2400" b="1" dirty="0" err="1" smtClean="0">
                <a:latin typeface="Calibri" panose="020F0502020204030204" pitchFamily="34" charset="0"/>
                <a:cs typeface="PF Paperback"/>
              </a:rPr>
              <a:t>publicações</a:t>
            </a:r>
            <a:endParaRPr lang="en-US" sz="2400" b="1" dirty="0">
              <a:latin typeface="Calibri" panose="020F0502020204030204" pitchFamily="34" charset="0"/>
              <a:cs typeface="PF Paperback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10101813" y="6139408"/>
            <a:ext cx="2534682" cy="936104"/>
          </a:xfrm>
          <a:prstGeom prst="roundRect">
            <a:avLst/>
          </a:prstGeom>
          <a:solidFill>
            <a:schemeClr val="bg1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2400" b="1" dirty="0" err="1" smtClean="0">
                <a:latin typeface="Calibri" panose="020F0502020204030204" pitchFamily="34" charset="0"/>
                <a:cs typeface="PF Paperback"/>
              </a:rPr>
              <a:t>Repositórios</a:t>
            </a:r>
            <a:r>
              <a:rPr lang="en-US" sz="2400" b="1" dirty="0" smtClean="0">
                <a:latin typeface="Calibri" panose="020F0502020204030204" pitchFamily="34" charset="0"/>
                <a:cs typeface="PF Paperback"/>
              </a:rPr>
              <a:t> de dados</a:t>
            </a:r>
            <a:endParaRPr lang="en-US" sz="2400" b="1" dirty="0">
              <a:latin typeface="Calibri" panose="020F0502020204030204" pitchFamily="34" charset="0"/>
              <a:cs typeface="PF Paperback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12794912" y="6139408"/>
            <a:ext cx="2534682" cy="936104"/>
          </a:xfrm>
          <a:prstGeom prst="roundRect">
            <a:avLst/>
          </a:prstGeom>
          <a:solidFill>
            <a:schemeClr val="bg1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pt-PT" sz="2400" b="1" dirty="0" smtClean="0">
                <a:latin typeface="Calibri" panose="020F0502020204030204" pitchFamily="34" charset="0"/>
                <a:cs typeface="PF Paperback"/>
              </a:rPr>
              <a:t>Sistemas</a:t>
            </a:r>
            <a:endParaRPr lang="en-US" sz="2400" b="1" dirty="0" smtClean="0">
              <a:latin typeface="Calibri" panose="020F0502020204030204" pitchFamily="34" charset="0"/>
              <a:cs typeface="PF Paperback"/>
            </a:endParaRPr>
          </a:p>
          <a:p>
            <a:pPr algn="ctr" eaLnBrk="1" hangingPunct="1"/>
            <a:r>
              <a:rPr lang="en-US" sz="2400" b="1" dirty="0" smtClean="0">
                <a:latin typeface="Calibri" panose="020F0502020204030204" pitchFamily="34" charset="0"/>
                <a:cs typeface="PF Paperback"/>
              </a:rPr>
              <a:t>CRIS</a:t>
            </a:r>
            <a:endParaRPr lang="en-US" sz="2400" b="1" dirty="0">
              <a:latin typeface="Calibri" panose="020F0502020204030204" pitchFamily="34" charset="0"/>
              <a:cs typeface="PF Paperback"/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7394312" y="7147520"/>
            <a:ext cx="2534682" cy="936104"/>
          </a:xfrm>
          <a:prstGeom prst="roundRect">
            <a:avLst/>
          </a:prstGeom>
          <a:solidFill>
            <a:schemeClr val="bg1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2400" b="1" dirty="0" err="1" smtClean="0">
                <a:latin typeface="Calibri" panose="020F0502020204030204" pitchFamily="34" charset="0"/>
                <a:cs typeface="PF Paperback"/>
              </a:rPr>
              <a:t>Diretórios</a:t>
            </a:r>
            <a:r>
              <a:rPr lang="en-US" sz="2400" b="1" dirty="0" smtClean="0">
                <a:latin typeface="Calibri" panose="020F0502020204030204" pitchFamily="34" charset="0"/>
                <a:cs typeface="PF Paperback"/>
              </a:rPr>
              <a:t> e </a:t>
            </a:r>
            <a:r>
              <a:rPr lang="en-US" sz="2400" b="1" dirty="0" err="1" smtClean="0">
                <a:latin typeface="Calibri" panose="020F0502020204030204" pitchFamily="34" charset="0"/>
                <a:cs typeface="PF Paperback"/>
              </a:rPr>
              <a:t>registos</a:t>
            </a:r>
            <a:r>
              <a:rPr lang="en-US" sz="2400" b="1" dirty="0" smtClean="0">
                <a:latin typeface="Calibri" panose="020F0502020204030204" pitchFamily="34" charset="0"/>
                <a:cs typeface="PF Paperback"/>
              </a:rPr>
              <a:t> </a:t>
            </a:r>
            <a:r>
              <a:rPr lang="en-US" sz="2200" b="1" dirty="0" smtClean="0">
                <a:latin typeface="Calibri" panose="020F0502020204030204" pitchFamily="34" charset="0"/>
                <a:cs typeface="PF Paperback"/>
              </a:rPr>
              <a:t>(</a:t>
            </a:r>
            <a:r>
              <a:rPr lang="en-US" sz="2200" b="1" dirty="0" err="1" smtClean="0">
                <a:latin typeface="Calibri" panose="020F0502020204030204" pitchFamily="34" charset="0"/>
                <a:cs typeface="PF Paperback"/>
              </a:rPr>
              <a:t>projetos</a:t>
            </a:r>
            <a:r>
              <a:rPr lang="en-US" sz="2200" b="1" dirty="0">
                <a:latin typeface="Calibri" panose="020F0502020204030204" pitchFamily="34" charset="0"/>
                <a:cs typeface="PF Paperback"/>
              </a:rPr>
              <a:t>)</a:t>
            </a:r>
          </a:p>
        </p:txBody>
      </p:sp>
      <p:sp>
        <p:nvSpPr>
          <p:cNvPr id="12" name="Rounded Rectangle 11"/>
          <p:cNvSpPr/>
          <p:nvPr/>
        </p:nvSpPr>
        <p:spPr bwMode="auto">
          <a:xfrm>
            <a:off x="10101813" y="7147520"/>
            <a:ext cx="2534682" cy="936104"/>
          </a:xfrm>
          <a:prstGeom prst="roundRect">
            <a:avLst/>
          </a:prstGeom>
          <a:solidFill>
            <a:schemeClr val="bg1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2400" b="1" dirty="0" err="1" smtClean="0">
                <a:latin typeface="Calibri" panose="020F0502020204030204" pitchFamily="34" charset="0"/>
                <a:cs typeface="PF Paperback"/>
              </a:rPr>
              <a:t>Revistas</a:t>
            </a:r>
            <a:r>
              <a:rPr lang="en-US" sz="2400" b="1" dirty="0" smtClean="0">
                <a:latin typeface="Calibri" panose="020F0502020204030204" pitchFamily="34" charset="0"/>
                <a:cs typeface="PF Paperback"/>
              </a:rPr>
              <a:t> de</a:t>
            </a:r>
            <a:endParaRPr lang="en-US" sz="2400" b="1" dirty="0">
              <a:latin typeface="Calibri" panose="020F0502020204030204" pitchFamily="34" charset="0"/>
              <a:cs typeface="PF Paperback"/>
            </a:endParaRPr>
          </a:p>
          <a:p>
            <a:pPr algn="ctr" eaLnBrk="1" hangingPunct="1"/>
            <a:r>
              <a:rPr lang="en-US" sz="2400" b="1" dirty="0" err="1" smtClean="0">
                <a:latin typeface="Calibri" panose="020F0502020204030204" pitchFamily="34" charset="0"/>
                <a:cs typeface="PF Paperback"/>
              </a:rPr>
              <a:t>Acesso</a:t>
            </a:r>
            <a:r>
              <a:rPr lang="en-US" sz="2400" b="1" dirty="0" smtClean="0">
                <a:latin typeface="Calibri" panose="020F0502020204030204" pitchFamily="34" charset="0"/>
                <a:cs typeface="PF Paperback"/>
              </a:rPr>
              <a:t> </a:t>
            </a:r>
            <a:r>
              <a:rPr lang="en-US" sz="2400" b="1" dirty="0" err="1" smtClean="0">
                <a:latin typeface="Calibri" panose="020F0502020204030204" pitchFamily="34" charset="0"/>
                <a:cs typeface="PF Paperback"/>
              </a:rPr>
              <a:t>Aberto</a:t>
            </a:r>
            <a:endParaRPr lang="en-US" sz="2400" b="1" dirty="0">
              <a:latin typeface="Calibri" panose="020F0502020204030204" pitchFamily="34" charset="0"/>
              <a:cs typeface="PF Paperback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12794912" y="7147520"/>
            <a:ext cx="2534682" cy="936104"/>
          </a:xfrm>
          <a:prstGeom prst="roundRect">
            <a:avLst/>
          </a:prstGeom>
          <a:solidFill>
            <a:schemeClr val="bg1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2400" b="1" dirty="0" err="1" smtClean="0">
                <a:latin typeface="Calibri" panose="020F0502020204030204" pitchFamily="34" charset="0"/>
                <a:cs typeface="PF Paperback"/>
              </a:rPr>
              <a:t>Repositórios</a:t>
            </a:r>
            <a:r>
              <a:rPr lang="en-US" sz="2400" b="1" dirty="0" smtClean="0">
                <a:latin typeface="Calibri" panose="020F0502020204030204" pitchFamily="34" charset="0"/>
                <a:cs typeface="PF Paperback"/>
              </a:rPr>
              <a:t> de Software</a:t>
            </a:r>
            <a:endParaRPr lang="en-US" sz="2400" b="1" dirty="0">
              <a:latin typeface="Calibri" panose="020F0502020204030204" pitchFamily="34" charset="0"/>
              <a:cs typeface="PF Paperback"/>
            </a:endParaRPr>
          </a:p>
        </p:txBody>
      </p:sp>
      <p:sp>
        <p:nvSpPr>
          <p:cNvPr id="15" name="Rounded Rectangle 14"/>
          <p:cNvSpPr/>
          <p:nvPr/>
        </p:nvSpPr>
        <p:spPr bwMode="auto">
          <a:xfrm>
            <a:off x="6904658" y="4067944"/>
            <a:ext cx="2160240" cy="792088"/>
          </a:xfrm>
          <a:prstGeom prst="roundRect">
            <a:avLst/>
          </a:prstGeom>
          <a:solidFill>
            <a:schemeClr val="bg1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2400" b="1" dirty="0">
                <a:latin typeface="Calibri" panose="020F0502020204030204" pitchFamily="34" charset="0"/>
                <a:cs typeface="PF Paperback"/>
              </a:rPr>
              <a:t>Validation</a:t>
            </a:r>
          </a:p>
        </p:txBody>
      </p:sp>
      <p:sp>
        <p:nvSpPr>
          <p:cNvPr id="16" name="Rounded Rectangle 15"/>
          <p:cNvSpPr/>
          <p:nvPr/>
        </p:nvSpPr>
        <p:spPr bwMode="auto">
          <a:xfrm>
            <a:off x="6904658" y="2987824"/>
            <a:ext cx="2160240" cy="792088"/>
          </a:xfrm>
          <a:prstGeom prst="roundRect">
            <a:avLst/>
          </a:prstGeom>
          <a:solidFill>
            <a:schemeClr val="bg1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2400" b="1" dirty="0">
                <a:latin typeface="Calibri" panose="020F0502020204030204" pitchFamily="34" charset="0"/>
                <a:cs typeface="PF Paperback"/>
              </a:rPr>
              <a:t>Cleaning</a:t>
            </a:r>
          </a:p>
        </p:txBody>
      </p:sp>
      <p:sp>
        <p:nvSpPr>
          <p:cNvPr id="17" name="Rounded Rectangle 16"/>
          <p:cNvSpPr/>
          <p:nvPr/>
        </p:nvSpPr>
        <p:spPr bwMode="auto">
          <a:xfrm>
            <a:off x="9280922" y="2987824"/>
            <a:ext cx="2160240" cy="792088"/>
          </a:xfrm>
          <a:prstGeom prst="roundRect">
            <a:avLst/>
          </a:prstGeom>
          <a:solidFill>
            <a:schemeClr val="bg1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2400" b="1" dirty="0">
                <a:latin typeface="Calibri" panose="020F0502020204030204" pitchFamily="34" charset="0"/>
                <a:cs typeface="PF Paperback"/>
              </a:rPr>
              <a:t>De-duplication</a:t>
            </a:r>
          </a:p>
        </p:txBody>
      </p:sp>
      <p:sp>
        <p:nvSpPr>
          <p:cNvPr id="18" name="Rounded Rectangle 17"/>
          <p:cNvSpPr/>
          <p:nvPr/>
        </p:nvSpPr>
        <p:spPr bwMode="auto">
          <a:xfrm>
            <a:off x="9280922" y="4067944"/>
            <a:ext cx="2160240" cy="792088"/>
          </a:xfrm>
          <a:prstGeom prst="roundRect">
            <a:avLst/>
          </a:prstGeom>
          <a:solidFill>
            <a:schemeClr val="bg1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2400" b="1" dirty="0">
                <a:latin typeface="Calibri" panose="020F0502020204030204" pitchFamily="34" charset="0"/>
                <a:cs typeface="PF Paperback"/>
              </a:rPr>
              <a:t>Enrichment</a:t>
            </a:r>
          </a:p>
          <a:p>
            <a:pPr algn="ctr" eaLnBrk="1" hangingPunct="1"/>
            <a:r>
              <a:rPr lang="en-US" sz="2400" b="1" dirty="0">
                <a:latin typeface="Calibri" panose="020F0502020204030204" pitchFamily="34" charset="0"/>
                <a:cs typeface="PF Paperback"/>
              </a:rPr>
              <a:t>By inference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423938" y="1699722"/>
            <a:ext cx="6186208" cy="2296214"/>
            <a:chOff x="320887" y="1965229"/>
            <a:chExt cx="1925323" cy="1792120"/>
          </a:xfrm>
          <a:solidFill>
            <a:srgbClr val="FFFFFF"/>
          </a:solidFill>
        </p:grpSpPr>
        <p:sp>
          <p:nvSpPr>
            <p:cNvPr id="26" name="Rounded Rectangle 25"/>
            <p:cNvSpPr/>
            <p:nvPr/>
          </p:nvSpPr>
          <p:spPr>
            <a:xfrm>
              <a:off x="320887" y="1965229"/>
              <a:ext cx="1925323" cy="1792120"/>
            </a:xfrm>
            <a:prstGeom prst="roundRect">
              <a:avLst>
                <a:gd name="adj" fmla="val 10500"/>
              </a:avLst>
            </a:prstGeom>
            <a:grpFill/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Rounded Rectangle 4"/>
            <p:cNvSpPr/>
            <p:nvPr/>
          </p:nvSpPr>
          <p:spPr>
            <a:xfrm>
              <a:off x="376001" y="2020343"/>
              <a:ext cx="1815095" cy="168189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1440" tIns="91440" rIns="91440" bIns="91440" numCol="1" spcCol="1270" anchor="t" anchorCtr="0">
              <a:noAutofit/>
            </a:bodyPr>
            <a:lstStyle/>
            <a:p>
              <a:pPr defTabSz="1066800">
                <a:lnSpc>
                  <a:spcPct val="90000"/>
                </a:lnSpc>
                <a:spcAft>
                  <a:spcPct val="35000"/>
                </a:spcAft>
              </a:pPr>
              <a:r>
                <a:rPr lang="pt-PT" sz="2800" b="1" dirty="0" smtClean="0">
                  <a:latin typeface="Calibri" panose="020F0502020204030204" pitchFamily="34" charset="0"/>
                  <a:cs typeface="PF Paperback"/>
                </a:rPr>
                <a:t>Financiadores, </a:t>
              </a:r>
              <a:r>
                <a:rPr lang="pt-PT" sz="2800" b="1" dirty="0" err="1" smtClean="0">
                  <a:latin typeface="Calibri" panose="020F0502020204030204" pitchFamily="34" charset="0"/>
                  <a:cs typeface="PF Paperback"/>
                </a:rPr>
                <a:t>admin</a:t>
              </a:r>
              <a:r>
                <a:rPr lang="pt-PT" sz="2800" b="1" dirty="0" smtClean="0">
                  <a:latin typeface="Calibri" panose="020F0502020204030204" pitchFamily="34" charset="0"/>
                  <a:cs typeface="PF Paperback"/>
                </a:rPr>
                <a:t>. de ciência e comunidades de investigação</a:t>
              </a:r>
            </a:p>
            <a:p>
              <a:pPr marL="171450" lvl="1" indent="-171450" defTabSz="711200">
                <a:lnSpc>
                  <a:spcPct val="90000"/>
                </a:lnSpc>
                <a:spcAft>
                  <a:spcPct val="15000"/>
                </a:spcAft>
                <a:buChar char="••"/>
              </a:pPr>
              <a:r>
                <a:rPr lang="pt-PT" sz="2000" dirty="0" smtClean="0">
                  <a:solidFill>
                    <a:srgbClr val="404040"/>
                  </a:solidFill>
                  <a:latin typeface="Calibri" panose="020F0502020204030204" pitchFamily="34" charset="0"/>
                  <a:cs typeface="PF Paperback"/>
                </a:rPr>
                <a:t>Impacto da Investigação</a:t>
              </a:r>
              <a:endParaRPr lang="pt-PT" sz="2000" dirty="0" smtClean="0">
                <a:latin typeface="Calibri" panose="020F0502020204030204" pitchFamily="34" charset="0"/>
                <a:cs typeface="PF Paperback"/>
              </a:endParaRPr>
            </a:p>
            <a:p>
              <a:pPr marL="171450" lvl="1" indent="-171450" defTabSz="711200">
                <a:lnSpc>
                  <a:spcPct val="90000"/>
                </a:lnSpc>
                <a:spcAft>
                  <a:spcPct val="15000"/>
                </a:spcAft>
                <a:buChar char="••"/>
              </a:pPr>
              <a:r>
                <a:rPr lang="pt-PT" sz="2000" dirty="0" smtClean="0">
                  <a:latin typeface="Calibri" panose="020F0502020204030204" pitchFamily="34" charset="0"/>
                  <a:cs typeface="PF Paperback"/>
                </a:rPr>
                <a:t>Tendências na Investigação</a:t>
              </a:r>
            </a:p>
            <a:p>
              <a:pPr marL="171450" lvl="1" indent="-171450" defTabSz="711200">
                <a:lnSpc>
                  <a:spcPct val="90000"/>
                </a:lnSpc>
                <a:spcAft>
                  <a:spcPct val="15000"/>
                </a:spcAft>
                <a:buChar char="••"/>
              </a:pPr>
              <a:r>
                <a:rPr lang="pt-PT" sz="2000" dirty="0" smtClean="0">
                  <a:solidFill>
                    <a:srgbClr val="404040"/>
                  </a:solidFill>
                  <a:latin typeface="Calibri" panose="020F0502020204030204" pitchFamily="34" charset="0"/>
                  <a:cs typeface="PF Paperback"/>
                </a:rPr>
                <a:t>Tendências no Open Access</a:t>
              </a:r>
              <a:endParaRPr lang="pt-PT" sz="2000" dirty="0">
                <a:solidFill>
                  <a:srgbClr val="404040"/>
                </a:solidFill>
                <a:latin typeface="Calibri" panose="020F0502020204030204" pitchFamily="34" charset="0"/>
                <a:cs typeface="PF Paperback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23938" y="4067944"/>
            <a:ext cx="6186208" cy="1806848"/>
            <a:chOff x="320887" y="3820054"/>
            <a:chExt cx="1925323" cy="1792120"/>
          </a:xfrm>
          <a:solidFill>
            <a:srgbClr val="FFFFFF"/>
          </a:solidFill>
        </p:grpSpPr>
        <p:sp>
          <p:nvSpPr>
            <p:cNvPr id="24" name="Rounded Rectangle 23"/>
            <p:cNvSpPr/>
            <p:nvPr/>
          </p:nvSpPr>
          <p:spPr>
            <a:xfrm>
              <a:off x="320887" y="3820054"/>
              <a:ext cx="1925323" cy="1792120"/>
            </a:xfrm>
            <a:prstGeom prst="roundRect">
              <a:avLst>
                <a:gd name="adj" fmla="val 10500"/>
              </a:avLst>
            </a:prstGeom>
            <a:grpFill/>
          </p:spPr>
          <p:style>
            <a:lnRef idx="1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Rounded Rectangle 6"/>
            <p:cNvSpPr/>
            <p:nvPr/>
          </p:nvSpPr>
          <p:spPr>
            <a:xfrm>
              <a:off x="376001" y="3875169"/>
              <a:ext cx="1815095" cy="168189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1440" tIns="91440" rIns="91440" bIns="91440" numCol="1" spcCol="1270" anchor="t" anchorCtr="0">
              <a:noAutofit/>
            </a:bodyPr>
            <a:lstStyle/>
            <a:p>
              <a:pPr defTabSz="1066800">
                <a:lnSpc>
                  <a:spcPct val="90000"/>
                </a:lnSpc>
                <a:spcAft>
                  <a:spcPct val="35000"/>
                </a:spcAft>
              </a:pPr>
              <a:r>
                <a:rPr lang="pt-PT" sz="2800" b="1" dirty="0" smtClean="0">
                  <a:latin typeface="Calibri" panose="020F0502020204030204" pitchFamily="34" charset="0"/>
                  <a:cs typeface="PF Paperback"/>
                </a:rPr>
                <a:t>Repositórios</a:t>
              </a:r>
              <a:r>
                <a:rPr lang="en-US" sz="2800" b="1" dirty="0" smtClean="0">
                  <a:latin typeface="Calibri" panose="020F0502020204030204" pitchFamily="34" charset="0"/>
                  <a:cs typeface="PF Paperback"/>
                </a:rPr>
                <a:t> (data providers)</a:t>
              </a:r>
              <a:endParaRPr lang="en-US" sz="2800" b="1" dirty="0">
                <a:latin typeface="Calibri" panose="020F0502020204030204" pitchFamily="34" charset="0"/>
                <a:cs typeface="PF Paperback"/>
              </a:endParaRPr>
            </a:p>
            <a:p>
              <a:pPr marL="171450" lvl="1" indent="-171450" defTabSz="711200">
                <a:lnSpc>
                  <a:spcPct val="90000"/>
                </a:lnSpc>
                <a:spcAft>
                  <a:spcPct val="15000"/>
                </a:spcAft>
                <a:buChar char="••"/>
              </a:pPr>
              <a:r>
                <a:rPr lang="pt-PT" sz="2000" dirty="0" smtClean="0">
                  <a:solidFill>
                    <a:srgbClr val="404040"/>
                  </a:solidFill>
                  <a:latin typeface="Calibri" panose="020F0502020204030204" pitchFamily="34" charset="0"/>
                  <a:cs typeface="PF Paperback"/>
                </a:rPr>
                <a:t>Validação de Repositórios e outros sistemas</a:t>
              </a:r>
              <a:endParaRPr lang="pt-PT" sz="2000" dirty="0" smtClean="0">
                <a:latin typeface="Calibri" panose="020F0502020204030204" pitchFamily="34" charset="0"/>
                <a:cs typeface="PF Paperback"/>
              </a:endParaRPr>
            </a:p>
            <a:p>
              <a:pPr marL="171450" lvl="1" indent="-171450" defTabSz="711200">
                <a:lnSpc>
                  <a:spcPct val="90000"/>
                </a:lnSpc>
                <a:spcAft>
                  <a:spcPct val="15000"/>
                </a:spcAft>
                <a:buChar char="••"/>
              </a:pPr>
              <a:r>
                <a:rPr lang="pt-PT" sz="2000" dirty="0" smtClean="0">
                  <a:latin typeface="Calibri" panose="020F0502020204030204" pitchFamily="34" charset="0"/>
                  <a:cs typeface="PF Paperback"/>
                </a:rPr>
                <a:t>Serviço de notificação para Repositórios (broker)</a:t>
              </a:r>
            </a:p>
            <a:p>
              <a:pPr marL="171450" lvl="1" indent="-171450" defTabSz="711200">
                <a:lnSpc>
                  <a:spcPct val="90000"/>
                </a:lnSpc>
                <a:spcAft>
                  <a:spcPct val="15000"/>
                </a:spcAft>
                <a:buChar char="••"/>
              </a:pPr>
              <a:r>
                <a:rPr lang="pt-PT" sz="2000" dirty="0" smtClean="0">
                  <a:solidFill>
                    <a:srgbClr val="404040"/>
                  </a:solidFill>
                  <a:latin typeface="Calibri" panose="020F0502020204030204" pitchFamily="34" charset="0"/>
                  <a:cs typeface="PF Paperback"/>
                </a:rPr>
                <a:t>Estatísticas de uso &amp; </a:t>
              </a:r>
              <a:r>
                <a:rPr lang="pt-PT" sz="2000" i="1" dirty="0" err="1" smtClean="0">
                  <a:solidFill>
                    <a:srgbClr val="404040"/>
                  </a:solidFill>
                  <a:latin typeface="Calibri" panose="020F0502020204030204" pitchFamily="34" charset="0"/>
                  <a:cs typeface="PF Paperback"/>
                </a:rPr>
                <a:t>analytics</a:t>
              </a:r>
              <a:r>
                <a:rPr lang="pt-PT" sz="2000" dirty="0" smtClean="0">
                  <a:solidFill>
                    <a:srgbClr val="404040"/>
                  </a:solidFill>
                  <a:latin typeface="Calibri" panose="020F0502020204030204" pitchFamily="34" charset="0"/>
                  <a:cs typeface="PF Paperback"/>
                </a:rPr>
                <a:t> de repositórios</a:t>
              </a:r>
              <a:endParaRPr lang="pt-PT" sz="2000" dirty="0">
                <a:solidFill>
                  <a:srgbClr val="404040"/>
                </a:solidFill>
                <a:latin typeface="Calibri" panose="020F0502020204030204" pitchFamily="34" charset="0"/>
                <a:cs typeface="PF Paperback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23938" y="5940154"/>
            <a:ext cx="6186208" cy="2645887"/>
            <a:chOff x="320887" y="5674766"/>
            <a:chExt cx="1925323" cy="1792120"/>
          </a:xfrm>
          <a:solidFill>
            <a:srgbClr val="FFFFFF"/>
          </a:solidFill>
        </p:grpSpPr>
        <p:sp>
          <p:nvSpPr>
            <p:cNvPr id="22" name="Rounded Rectangle 21"/>
            <p:cNvSpPr/>
            <p:nvPr/>
          </p:nvSpPr>
          <p:spPr>
            <a:xfrm>
              <a:off x="320887" y="5674766"/>
              <a:ext cx="1925323" cy="1792120"/>
            </a:xfrm>
            <a:prstGeom prst="roundRect">
              <a:avLst>
                <a:gd name="adj" fmla="val 10500"/>
              </a:avLst>
            </a:prstGeom>
            <a:grpFill/>
          </p:spPr>
          <p:style>
            <a:lnRef idx="1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Rounded Rectangle 8"/>
            <p:cNvSpPr/>
            <p:nvPr/>
          </p:nvSpPr>
          <p:spPr>
            <a:xfrm>
              <a:off x="376001" y="5723538"/>
              <a:ext cx="1815095" cy="168189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1440" tIns="91440" rIns="91440" bIns="91440" numCol="1" spcCol="1270" anchor="t" anchorCtr="0">
              <a:noAutofit/>
            </a:bodyPr>
            <a:lstStyle/>
            <a:p>
              <a:pPr defTabSz="1066800">
                <a:lnSpc>
                  <a:spcPct val="90000"/>
                </a:lnSpc>
                <a:spcAft>
                  <a:spcPct val="35000"/>
                </a:spcAft>
              </a:pPr>
              <a:r>
                <a:rPr lang="pt-PT" sz="2800" b="1" dirty="0" smtClean="0">
                  <a:solidFill>
                    <a:srgbClr val="404040"/>
                  </a:solidFill>
                  <a:latin typeface="Calibri" panose="020F0502020204030204" pitchFamily="34" charset="0"/>
                  <a:cs typeface="PF Paperback"/>
                </a:rPr>
                <a:t>Investigadores e coordenadores        de projetos</a:t>
              </a:r>
            </a:p>
            <a:p>
              <a:pPr marL="171450" lvl="1" indent="-171450" defTabSz="711200">
                <a:lnSpc>
                  <a:spcPct val="90000"/>
                </a:lnSpc>
                <a:spcAft>
                  <a:spcPct val="15000"/>
                </a:spcAft>
                <a:buChar char="••"/>
              </a:pPr>
              <a:r>
                <a:rPr lang="pt-PT" sz="2000" dirty="0" smtClean="0">
                  <a:solidFill>
                    <a:srgbClr val="404040"/>
                  </a:solidFill>
                  <a:latin typeface="Calibri" panose="020F0502020204030204" pitchFamily="34" charset="0"/>
                  <a:cs typeface="PF Paperback"/>
                </a:rPr>
                <a:t>Ligar publicações, dados, software (</a:t>
              </a:r>
              <a:r>
                <a:rPr lang="pt-PT" sz="2000" dirty="0" err="1" smtClean="0">
                  <a:solidFill>
                    <a:srgbClr val="404040"/>
                  </a:solidFill>
                  <a:latin typeface="Calibri" panose="020F0502020204030204" pitchFamily="34" charset="0"/>
                  <a:cs typeface="PF Paperback"/>
                </a:rPr>
                <a:t>claim</a:t>
              </a:r>
              <a:r>
                <a:rPr lang="pt-PT" sz="2000" dirty="0" smtClean="0">
                  <a:solidFill>
                    <a:srgbClr val="404040"/>
                  </a:solidFill>
                  <a:latin typeface="Calibri" panose="020F0502020204030204" pitchFamily="34" charset="0"/>
                  <a:cs typeface="PF Paperback"/>
                </a:rPr>
                <a:t>)</a:t>
              </a:r>
            </a:p>
            <a:p>
              <a:pPr marL="171450" lvl="1" indent="-171450" defTabSz="711200">
                <a:lnSpc>
                  <a:spcPct val="90000"/>
                </a:lnSpc>
                <a:spcAft>
                  <a:spcPct val="15000"/>
                </a:spcAft>
                <a:buChar char="••"/>
              </a:pPr>
              <a:r>
                <a:rPr lang="pt-PT" sz="2000" dirty="0" smtClean="0">
                  <a:latin typeface="Calibri" panose="020F0502020204030204" pitchFamily="34" charset="0"/>
                  <a:cs typeface="PF Paperback"/>
                </a:rPr>
                <a:t>Depositar publicações, dados, software</a:t>
              </a:r>
            </a:p>
            <a:p>
              <a:pPr marL="171450" lvl="1" indent="-171450" defTabSz="711200">
                <a:lnSpc>
                  <a:spcPct val="90000"/>
                </a:lnSpc>
                <a:spcAft>
                  <a:spcPct val="15000"/>
                </a:spcAft>
                <a:buChar char="••"/>
              </a:pPr>
              <a:r>
                <a:rPr lang="pt-PT" sz="2000" dirty="0" smtClean="0">
                  <a:solidFill>
                    <a:srgbClr val="404040"/>
                  </a:solidFill>
                  <a:latin typeface="Calibri" panose="020F0502020204030204" pitchFamily="34" charset="0"/>
                  <a:cs typeface="PF Paperback"/>
                </a:rPr>
                <a:t>Serviço de descoberta e feedback do utilizador final </a:t>
              </a:r>
            </a:p>
            <a:p>
              <a:pPr marL="171450" lvl="1" indent="-171450" defTabSz="711200">
                <a:lnSpc>
                  <a:spcPct val="90000"/>
                </a:lnSpc>
                <a:spcAft>
                  <a:spcPct val="15000"/>
                </a:spcAft>
                <a:buChar char="••"/>
              </a:pPr>
              <a:r>
                <a:rPr lang="pt-PT" sz="2000" dirty="0" smtClean="0">
                  <a:solidFill>
                    <a:srgbClr val="404040"/>
                  </a:solidFill>
                  <a:latin typeface="Calibri" panose="020F0502020204030204" pitchFamily="34" charset="0"/>
                  <a:cs typeface="PF Paperback"/>
                </a:rPr>
                <a:t>Informação de apoio e serviços de </a:t>
              </a:r>
              <a:r>
                <a:rPr lang="pt-PT" sz="2000" dirty="0" err="1" smtClean="0">
                  <a:solidFill>
                    <a:srgbClr val="404040"/>
                  </a:solidFill>
                  <a:latin typeface="Calibri" panose="020F0502020204030204" pitchFamily="34" charset="0"/>
                  <a:cs typeface="PF Paperback"/>
                </a:rPr>
                <a:t>helpdesk</a:t>
              </a:r>
              <a:endParaRPr lang="pt-PT" sz="2000" dirty="0" smtClean="0">
                <a:solidFill>
                  <a:srgbClr val="404040"/>
                </a:solidFill>
                <a:latin typeface="Calibri" panose="020F0502020204030204" pitchFamily="34" charset="0"/>
                <a:cs typeface="PF Paperback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9557448" y="5339988"/>
            <a:ext cx="334040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Calibri" panose="020F0502020204030204" pitchFamily="34" charset="0"/>
                <a:cs typeface="PF Paperback"/>
              </a:rPr>
              <a:t>Content Providers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473259" y="2123728"/>
            <a:ext cx="3526799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Calibri" panose="020F0502020204030204" pitchFamily="34" charset="0"/>
                <a:cs typeface="PF Paperback"/>
              </a:rPr>
              <a:t>Info Space Services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635646" y="899592"/>
            <a:ext cx="4725396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  <a:latin typeface="PF Paperback"/>
                <a:cs typeface="PF Paperback"/>
              </a:rPr>
              <a:t>Serviços</a:t>
            </a:r>
            <a:r>
              <a:rPr lang="en-US" dirty="0" smtClean="0">
                <a:solidFill>
                  <a:schemeClr val="bg1"/>
                </a:solidFill>
                <a:latin typeface="PF Paperback"/>
                <a:cs typeface="PF Paperback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PF Paperback"/>
                <a:cs typeface="PF Paperback"/>
              </a:rPr>
              <a:t>ao</a:t>
            </a:r>
            <a:r>
              <a:rPr lang="en-US" dirty="0" smtClean="0">
                <a:solidFill>
                  <a:schemeClr val="bg1"/>
                </a:solidFill>
                <a:latin typeface="PF Paperback"/>
                <a:cs typeface="PF Paperback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PF Paperback"/>
                <a:cs typeface="PF Paperback"/>
              </a:rPr>
              <a:t>utilizador</a:t>
            </a:r>
            <a:r>
              <a:rPr lang="en-US" dirty="0" smtClean="0">
                <a:solidFill>
                  <a:schemeClr val="bg1"/>
                </a:solidFill>
                <a:latin typeface="PF Paperback"/>
                <a:cs typeface="PF Paperback"/>
              </a:rPr>
              <a:t> final</a:t>
            </a:r>
            <a:endParaRPr lang="en-US" dirty="0">
              <a:solidFill>
                <a:schemeClr val="bg1"/>
              </a:solidFill>
              <a:latin typeface="PF Paperback"/>
              <a:cs typeface="PF Paperback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11369154" y="2411760"/>
            <a:ext cx="4323415" cy="2692389"/>
            <a:chOff x="9568160" y="3128488"/>
            <a:chExt cx="4654391" cy="4539856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2" name="Oval 31"/>
            <p:cNvSpPr/>
            <p:nvPr/>
          </p:nvSpPr>
          <p:spPr>
            <a:xfrm>
              <a:off x="9843639" y="4709312"/>
              <a:ext cx="1630055" cy="651424"/>
            </a:xfrm>
            <a:prstGeom prst="ellipse">
              <a:avLst/>
            </a:prstGeom>
            <a:grpFill/>
            <a:ln>
              <a:solidFill>
                <a:srgbClr val="263B8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b="1" dirty="0">
                  <a:solidFill>
                    <a:schemeClr val="tx1"/>
                  </a:solidFill>
                  <a:latin typeface="Calibri" panose="020F0502020204030204" pitchFamily="34" charset="0"/>
                  <a:cs typeface="PF Paperback"/>
                </a:rPr>
                <a:t>Project</a:t>
              </a:r>
            </a:p>
          </p:txBody>
        </p:sp>
        <p:cxnSp>
          <p:nvCxnSpPr>
            <p:cNvPr id="33" name="Straight Connector 32"/>
            <p:cNvCxnSpPr>
              <a:stCxn id="32" idx="0"/>
              <a:endCxn id="36" idx="4"/>
            </p:cNvCxnSpPr>
            <p:nvPr/>
          </p:nvCxnSpPr>
          <p:spPr>
            <a:xfrm flipV="1">
              <a:off x="10658667" y="3793440"/>
              <a:ext cx="7768" cy="915872"/>
            </a:xfrm>
            <a:prstGeom prst="line">
              <a:avLst/>
            </a:prstGeom>
            <a:grpFill/>
            <a:ln>
              <a:solidFill>
                <a:srgbClr val="263B8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Oval 33"/>
            <p:cNvSpPr/>
            <p:nvPr/>
          </p:nvSpPr>
          <p:spPr>
            <a:xfrm>
              <a:off x="12402601" y="4709312"/>
              <a:ext cx="1630055" cy="651424"/>
            </a:xfrm>
            <a:prstGeom prst="ellipse">
              <a:avLst/>
            </a:prstGeom>
            <a:grpFill/>
            <a:ln>
              <a:solidFill>
                <a:srgbClr val="263B8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b="1" dirty="0">
                  <a:solidFill>
                    <a:schemeClr val="tx1"/>
                  </a:solidFill>
                  <a:latin typeface="Calibri" panose="020F0502020204030204" pitchFamily="34" charset="0"/>
                  <a:cs typeface="PF Paperback"/>
                </a:rPr>
                <a:t>initiative</a:t>
              </a:r>
            </a:p>
          </p:txBody>
        </p:sp>
        <p:sp>
          <p:nvSpPr>
            <p:cNvPr id="35" name="Oval 34"/>
            <p:cNvSpPr/>
            <p:nvPr/>
          </p:nvSpPr>
          <p:spPr>
            <a:xfrm>
              <a:off x="12402601" y="3128488"/>
              <a:ext cx="1630055" cy="651424"/>
            </a:xfrm>
            <a:prstGeom prst="ellipse">
              <a:avLst/>
            </a:prstGeom>
            <a:grpFill/>
            <a:ln>
              <a:solidFill>
                <a:srgbClr val="263B8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b="1" dirty="0">
                  <a:solidFill>
                    <a:schemeClr val="tx1"/>
                  </a:solidFill>
                  <a:latin typeface="Calibri" panose="020F0502020204030204" pitchFamily="34" charset="0"/>
                  <a:cs typeface="PF Paperback"/>
                </a:rPr>
                <a:t>Funder</a:t>
              </a:r>
            </a:p>
          </p:txBody>
        </p:sp>
        <p:sp>
          <p:nvSpPr>
            <p:cNvPr id="36" name="Oval 35"/>
            <p:cNvSpPr/>
            <p:nvPr/>
          </p:nvSpPr>
          <p:spPr>
            <a:xfrm>
              <a:off x="9851407" y="3142016"/>
              <a:ext cx="1630055" cy="651424"/>
            </a:xfrm>
            <a:prstGeom prst="ellipse">
              <a:avLst/>
            </a:prstGeom>
            <a:grpFill/>
            <a:ln>
              <a:solidFill>
                <a:srgbClr val="263B8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b="1" dirty="0">
                  <a:solidFill>
                    <a:schemeClr val="tx1"/>
                  </a:solidFill>
                  <a:latin typeface="Calibri" panose="020F0502020204030204" pitchFamily="34" charset="0"/>
                  <a:cs typeface="PF Paperback"/>
                </a:rPr>
                <a:t>Funding</a:t>
              </a:r>
            </a:p>
          </p:txBody>
        </p:sp>
        <p:cxnSp>
          <p:nvCxnSpPr>
            <p:cNvPr id="37" name="Straight Connector 36"/>
            <p:cNvCxnSpPr>
              <a:stCxn id="35" idx="2"/>
              <a:endCxn id="36" idx="6"/>
            </p:cNvCxnSpPr>
            <p:nvPr/>
          </p:nvCxnSpPr>
          <p:spPr>
            <a:xfrm flipH="1">
              <a:off x="11481462" y="3454200"/>
              <a:ext cx="921139" cy="13528"/>
            </a:xfrm>
            <a:prstGeom prst="line">
              <a:avLst/>
            </a:prstGeom>
            <a:grpFill/>
            <a:ln>
              <a:solidFill>
                <a:srgbClr val="263B8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Oval 37"/>
            <p:cNvSpPr/>
            <p:nvPr/>
          </p:nvSpPr>
          <p:spPr>
            <a:xfrm>
              <a:off x="11152336" y="5936800"/>
              <a:ext cx="1630055" cy="651424"/>
            </a:xfrm>
            <a:prstGeom prst="ellipse">
              <a:avLst/>
            </a:prstGeom>
            <a:grpFill/>
            <a:ln>
              <a:solidFill>
                <a:srgbClr val="263B8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b="1" dirty="0">
                  <a:solidFill>
                    <a:schemeClr val="tx1"/>
                  </a:solidFill>
                  <a:latin typeface="Calibri" panose="020F0502020204030204" pitchFamily="34" charset="0"/>
                  <a:cs typeface="PF Paperback"/>
                </a:rPr>
                <a:t>Result</a:t>
              </a:r>
            </a:p>
          </p:txBody>
        </p:sp>
        <p:sp>
          <p:nvSpPr>
            <p:cNvPr id="39" name="Oval 38"/>
            <p:cNvSpPr/>
            <p:nvPr/>
          </p:nvSpPr>
          <p:spPr>
            <a:xfrm>
              <a:off x="9568160" y="7016920"/>
              <a:ext cx="1774071" cy="651424"/>
            </a:xfrm>
            <a:prstGeom prst="ellipse">
              <a:avLst/>
            </a:prstGeom>
            <a:grpFill/>
            <a:ln>
              <a:solidFill>
                <a:srgbClr val="263B8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b="1" dirty="0">
                  <a:solidFill>
                    <a:schemeClr val="tx1"/>
                  </a:solidFill>
                  <a:latin typeface="Calibri" panose="020F0502020204030204" pitchFamily="34" charset="0"/>
                  <a:cs typeface="PF Paperback"/>
                </a:rPr>
                <a:t>Publication</a:t>
              </a:r>
            </a:p>
          </p:txBody>
        </p:sp>
        <p:sp>
          <p:nvSpPr>
            <p:cNvPr id="40" name="Oval 39"/>
            <p:cNvSpPr/>
            <p:nvPr/>
          </p:nvSpPr>
          <p:spPr>
            <a:xfrm>
              <a:off x="11152336" y="7016920"/>
              <a:ext cx="1630055" cy="651424"/>
            </a:xfrm>
            <a:prstGeom prst="ellipse">
              <a:avLst/>
            </a:prstGeom>
            <a:grpFill/>
            <a:ln>
              <a:solidFill>
                <a:srgbClr val="263B8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b="1" dirty="0">
                  <a:solidFill>
                    <a:schemeClr val="tx1"/>
                  </a:solidFill>
                  <a:latin typeface="Calibri" panose="020F0502020204030204" pitchFamily="34" charset="0"/>
                  <a:cs typeface="PF Paperback"/>
                </a:rPr>
                <a:t>Data</a:t>
              </a:r>
            </a:p>
          </p:txBody>
        </p:sp>
        <p:sp>
          <p:nvSpPr>
            <p:cNvPr id="41" name="Oval 40"/>
            <p:cNvSpPr/>
            <p:nvPr/>
          </p:nvSpPr>
          <p:spPr>
            <a:xfrm>
              <a:off x="12592496" y="7016920"/>
              <a:ext cx="1630055" cy="651424"/>
            </a:xfrm>
            <a:prstGeom prst="ellipse">
              <a:avLst/>
            </a:prstGeom>
            <a:grpFill/>
            <a:ln>
              <a:solidFill>
                <a:srgbClr val="263B8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b="1" dirty="0">
                  <a:solidFill>
                    <a:schemeClr val="tx1"/>
                  </a:solidFill>
                  <a:latin typeface="Calibri" panose="020F0502020204030204" pitchFamily="34" charset="0"/>
                  <a:cs typeface="PF Paperback"/>
                </a:rPr>
                <a:t>Software</a:t>
              </a:r>
            </a:p>
          </p:txBody>
        </p:sp>
        <p:cxnSp>
          <p:nvCxnSpPr>
            <p:cNvPr id="42" name="Straight Arrow Connector 41"/>
            <p:cNvCxnSpPr>
              <a:stCxn id="39" idx="0"/>
              <a:endCxn id="38" idx="4"/>
            </p:cNvCxnSpPr>
            <p:nvPr/>
          </p:nvCxnSpPr>
          <p:spPr bwMode="auto">
            <a:xfrm flipV="1">
              <a:off x="10455196" y="6588224"/>
              <a:ext cx="1512168" cy="428696"/>
            </a:xfrm>
            <a:prstGeom prst="straightConnector1">
              <a:avLst/>
            </a:prstGeom>
            <a:grpFill/>
            <a:ln w="25400" cap="flat" cmpd="sng" algn="ctr">
              <a:solidFill>
                <a:srgbClr val="000000"/>
              </a:solidFill>
              <a:prstDash val="dash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3" name="Straight Arrow Connector 42"/>
            <p:cNvCxnSpPr>
              <a:stCxn id="40" idx="0"/>
              <a:endCxn id="38" idx="4"/>
            </p:cNvCxnSpPr>
            <p:nvPr/>
          </p:nvCxnSpPr>
          <p:spPr bwMode="auto">
            <a:xfrm flipV="1">
              <a:off x="11967364" y="6588224"/>
              <a:ext cx="0" cy="428696"/>
            </a:xfrm>
            <a:prstGeom prst="straightConnector1">
              <a:avLst/>
            </a:prstGeom>
            <a:grpFill/>
            <a:ln w="25400" cap="flat" cmpd="sng" algn="ctr">
              <a:solidFill>
                <a:srgbClr val="000000"/>
              </a:solidFill>
              <a:prstDash val="dash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4" name="Straight Arrow Connector 43"/>
            <p:cNvCxnSpPr>
              <a:stCxn id="41" idx="0"/>
              <a:endCxn id="38" idx="4"/>
            </p:cNvCxnSpPr>
            <p:nvPr/>
          </p:nvCxnSpPr>
          <p:spPr bwMode="auto">
            <a:xfrm flipH="1" flipV="1">
              <a:off x="11967364" y="6588224"/>
              <a:ext cx="1440160" cy="428696"/>
            </a:xfrm>
            <a:prstGeom prst="straightConnector1">
              <a:avLst/>
            </a:prstGeom>
            <a:grpFill/>
            <a:ln w="25400" cap="flat" cmpd="sng" algn="ctr">
              <a:solidFill>
                <a:srgbClr val="000000"/>
              </a:solidFill>
              <a:prstDash val="dash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5" name="Straight Connector 44"/>
            <p:cNvCxnSpPr>
              <a:stCxn id="34" idx="4"/>
              <a:endCxn id="38" idx="0"/>
            </p:cNvCxnSpPr>
            <p:nvPr/>
          </p:nvCxnSpPr>
          <p:spPr>
            <a:xfrm flipH="1">
              <a:off x="11967364" y="5360736"/>
              <a:ext cx="1250265" cy="576064"/>
            </a:xfrm>
            <a:prstGeom prst="line">
              <a:avLst/>
            </a:prstGeom>
            <a:grpFill/>
            <a:ln>
              <a:solidFill>
                <a:srgbClr val="263B8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>
              <a:stCxn id="32" idx="4"/>
              <a:endCxn id="38" idx="0"/>
            </p:cNvCxnSpPr>
            <p:nvPr/>
          </p:nvCxnSpPr>
          <p:spPr>
            <a:xfrm>
              <a:off x="10658667" y="5360736"/>
              <a:ext cx="1308697" cy="576064"/>
            </a:xfrm>
            <a:prstGeom prst="line">
              <a:avLst/>
            </a:prstGeom>
            <a:grpFill/>
            <a:ln>
              <a:solidFill>
                <a:srgbClr val="263B8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Oval 46"/>
            <p:cNvSpPr/>
            <p:nvPr/>
          </p:nvSpPr>
          <p:spPr>
            <a:xfrm>
              <a:off x="10936312" y="3917224"/>
              <a:ext cx="2016225" cy="651424"/>
            </a:xfrm>
            <a:prstGeom prst="ellipse">
              <a:avLst/>
            </a:prstGeom>
            <a:grpFill/>
            <a:ln>
              <a:solidFill>
                <a:srgbClr val="263B8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b="1" dirty="0">
                  <a:solidFill>
                    <a:schemeClr val="tx1"/>
                  </a:solidFill>
                  <a:latin typeface="Calibri" panose="020F0502020204030204" pitchFamily="34" charset="0"/>
                  <a:cs typeface="PF Paperback"/>
                </a:rPr>
                <a:t>Organization</a:t>
              </a:r>
            </a:p>
          </p:txBody>
        </p:sp>
        <p:cxnSp>
          <p:nvCxnSpPr>
            <p:cNvPr id="48" name="Straight Connector 47"/>
            <p:cNvCxnSpPr>
              <a:stCxn id="32" idx="0"/>
              <a:endCxn id="47" idx="2"/>
            </p:cNvCxnSpPr>
            <p:nvPr/>
          </p:nvCxnSpPr>
          <p:spPr>
            <a:xfrm flipV="1">
              <a:off x="10658667" y="4242936"/>
              <a:ext cx="277645" cy="466376"/>
            </a:xfrm>
            <a:prstGeom prst="line">
              <a:avLst/>
            </a:prstGeom>
            <a:grpFill/>
            <a:ln>
              <a:solidFill>
                <a:srgbClr val="263B8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>
              <a:stCxn id="38" idx="0"/>
              <a:endCxn id="47" idx="4"/>
            </p:cNvCxnSpPr>
            <p:nvPr/>
          </p:nvCxnSpPr>
          <p:spPr>
            <a:xfrm flipH="1" flipV="1">
              <a:off x="11944425" y="4568648"/>
              <a:ext cx="22939" cy="1368152"/>
            </a:xfrm>
            <a:prstGeom prst="line">
              <a:avLst/>
            </a:prstGeom>
            <a:grpFill/>
            <a:ln>
              <a:solidFill>
                <a:srgbClr val="263B8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>
              <a:stCxn id="34" idx="0"/>
              <a:endCxn id="47" idx="6"/>
            </p:cNvCxnSpPr>
            <p:nvPr/>
          </p:nvCxnSpPr>
          <p:spPr>
            <a:xfrm flipH="1" flipV="1">
              <a:off x="12952537" y="4242936"/>
              <a:ext cx="265092" cy="466376"/>
            </a:xfrm>
            <a:prstGeom prst="line">
              <a:avLst/>
            </a:prstGeom>
            <a:grpFill/>
            <a:ln>
              <a:solidFill>
                <a:srgbClr val="263B8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2" name="Picture 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0522" y="4211960"/>
            <a:ext cx="903373" cy="864096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4538" y="1730288"/>
            <a:ext cx="720080" cy="800089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24538" y="2551986"/>
            <a:ext cx="720080" cy="795878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24538" y="3275856"/>
            <a:ext cx="720080" cy="720080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92490" y="5940155"/>
            <a:ext cx="1318671" cy="1018973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7994" y="899592"/>
            <a:ext cx="942752" cy="942752"/>
          </a:xfrm>
          <a:prstGeom prst="rect">
            <a:avLst/>
          </a:prstGeom>
        </p:spPr>
      </p:pic>
      <p:grpSp>
        <p:nvGrpSpPr>
          <p:cNvPr id="65" name="Group 64"/>
          <p:cNvGrpSpPr/>
          <p:nvPr/>
        </p:nvGrpSpPr>
        <p:grpSpPr>
          <a:xfrm>
            <a:off x="7768754" y="4932040"/>
            <a:ext cx="1440160" cy="1152128"/>
            <a:chOff x="-1449064" y="4355976"/>
            <a:chExt cx="5080001" cy="5080000"/>
          </a:xfrm>
        </p:grpSpPr>
        <p:pic>
          <p:nvPicPr>
            <p:cNvPr id="63" name="Picture 6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-1449064" y="4355976"/>
              <a:ext cx="5080001" cy="5080000"/>
            </a:xfrm>
            <a:prstGeom prst="rect">
              <a:avLst/>
            </a:prstGeom>
          </p:spPr>
        </p:pic>
        <p:sp>
          <p:nvSpPr>
            <p:cNvPr id="64" name="TextBox 63"/>
            <p:cNvSpPr txBox="1"/>
            <p:nvPr/>
          </p:nvSpPr>
          <p:spPr>
            <a:xfrm>
              <a:off x="-325673" y="5943476"/>
              <a:ext cx="2658701" cy="230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FF0000"/>
                  </a:solidFill>
                </a:rPr>
                <a:t>GUIDE</a:t>
              </a:r>
            </a:p>
            <a:p>
              <a:pPr algn="ctr"/>
              <a:r>
                <a:rPr lang="en-US" sz="1400" b="1" dirty="0">
                  <a:solidFill>
                    <a:srgbClr val="FF0000"/>
                  </a:solidFill>
                </a:rPr>
                <a:t>LINES</a:t>
              </a:r>
            </a:p>
          </p:txBody>
        </p:sp>
      </p:grpSp>
      <p:pic>
        <p:nvPicPr>
          <p:cNvPr id="51" name="Picture 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89234" y="6588225"/>
            <a:ext cx="1008112" cy="964281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76666" y="5076056"/>
            <a:ext cx="942752" cy="942752"/>
          </a:xfrm>
          <a:prstGeom prst="rect">
            <a:avLst/>
          </a:prstGeom>
        </p:spPr>
      </p:pic>
      <p:grpSp>
        <p:nvGrpSpPr>
          <p:cNvPr id="66" name="Group 65"/>
          <p:cNvGrpSpPr/>
          <p:nvPr/>
        </p:nvGrpSpPr>
        <p:grpSpPr>
          <a:xfrm>
            <a:off x="13169354" y="1187624"/>
            <a:ext cx="1440160" cy="1152128"/>
            <a:chOff x="-1449064" y="4355976"/>
            <a:chExt cx="5080001" cy="5080000"/>
          </a:xfrm>
        </p:grpSpPr>
        <p:pic>
          <p:nvPicPr>
            <p:cNvPr id="67" name="Picture 66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-1449064" y="4355976"/>
              <a:ext cx="5080001" cy="5080000"/>
            </a:xfrm>
            <a:prstGeom prst="rect">
              <a:avLst/>
            </a:prstGeom>
          </p:spPr>
        </p:pic>
        <p:sp>
          <p:nvSpPr>
            <p:cNvPr id="68" name="TextBox 67"/>
            <p:cNvSpPr txBox="1"/>
            <p:nvPr/>
          </p:nvSpPr>
          <p:spPr>
            <a:xfrm>
              <a:off x="-555048" y="5943476"/>
              <a:ext cx="3117462" cy="230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FF0000"/>
                  </a:solidFill>
                </a:rPr>
                <a:t>TERMS </a:t>
              </a:r>
            </a:p>
            <a:p>
              <a:pPr algn="ctr"/>
              <a:r>
                <a:rPr lang="en-US" sz="1400" b="1" dirty="0">
                  <a:solidFill>
                    <a:srgbClr val="FF0000"/>
                  </a:solidFill>
                </a:rPr>
                <a:t>OF USE</a:t>
              </a:r>
            </a:p>
          </p:txBody>
        </p:sp>
      </p:grpSp>
      <p:pic>
        <p:nvPicPr>
          <p:cNvPr id="59" name="Picture 5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386842" y="1331640"/>
            <a:ext cx="942752" cy="942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7988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5" grpId="0" animBg="1"/>
      <p:bldP spid="16" grpId="0" animBg="1"/>
      <p:bldP spid="17" grpId="0" animBg="1"/>
      <p:bldP spid="18" grpId="0" animBg="1"/>
      <p:bldP spid="29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-25568" y="251520"/>
            <a:ext cx="15827932" cy="6237192"/>
            <a:chOff x="-8110" y="1691680"/>
            <a:chExt cx="15827932" cy="6237192"/>
          </a:xfrm>
        </p:grpSpPr>
        <p:grpSp>
          <p:nvGrpSpPr>
            <p:cNvPr id="9" name="Grupo 8"/>
            <p:cNvGrpSpPr/>
            <p:nvPr/>
          </p:nvGrpSpPr>
          <p:grpSpPr>
            <a:xfrm>
              <a:off x="-8110" y="2312248"/>
              <a:ext cx="5760641" cy="5616624"/>
              <a:chOff x="746822" y="2051720"/>
              <a:chExt cx="5760641" cy="5616624"/>
            </a:xfrm>
          </p:grpSpPr>
          <p:pic>
            <p:nvPicPr>
              <p:cNvPr id="6" name="Imagem 5"/>
              <p:cNvPicPr>
                <a:picLocks noChangeAspect="1"/>
              </p:cNvPicPr>
              <p:nvPr/>
            </p:nvPicPr>
            <p:blipFill rotWithShape="1">
              <a:blip r:embed="rId2"/>
              <a:srcRect l="17254" t="16482" r="17020" b="3728"/>
              <a:stretch/>
            </p:blipFill>
            <p:spPr>
              <a:xfrm>
                <a:off x="746822" y="2051720"/>
                <a:ext cx="5760641" cy="5616624"/>
              </a:xfrm>
              <a:prstGeom prst="rect">
                <a:avLst/>
              </a:prstGeom>
            </p:spPr>
          </p:pic>
          <p:sp>
            <p:nvSpPr>
              <p:cNvPr id="7" name="CaixaDeTexto 6"/>
              <p:cNvSpPr txBox="1"/>
              <p:nvPr/>
            </p:nvSpPr>
            <p:spPr>
              <a:xfrm>
                <a:off x="1398911" y="2583280"/>
                <a:ext cx="4360424" cy="42473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pt-PT" sz="5400" b="1" dirty="0" smtClean="0">
                    <a:solidFill>
                      <a:schemeClr val="bg1"/>
                    </a:solidFill>
                    <a:latin typeface="Calibri" panose="020F0502020204030204" pitchFamily="34" charset="0"/>
                  </a:rPr>
                  <a:t>Depositar</a:t>
                </a:r>
              </a:p>
              <a:p>
                <a:pPr algn="ctr"/>
                <a:r>
                  <a:rPr lang="pt-PT" sz="5400" b="1" dirty="0" smtClean="0">
                    <a:solidFill>
                      <a:schemeClr val="bg1"/>
                    </a:solidFill>
                    <a:latin typeface="Calibri" panose="020F0502020204030204" pitchFamily="34" charset="0"/>
                  </a:rPr>
                  <a:t>uma única vez</a:t>
                </a:r>
              </a:p>
              <a:p>
                <a:pPr algn="ctr"/>
                <a:r>
                  <a:rPr lang="pt-PT" sz="5400" b="1" dirty="0">
                    <a:solidFill>
                      <a:schemeClr val="bg1"/>
                    </a:solidFill>
                    <a:latin typeface="Calibri" panose="020F0502020204030204" pitchFamily="34" charset="0"/>
                  </a:rPr>
                  <a:t>r</a:t>
                </a:r>
                <a:r>
                  <a:rPr lang="pt-PT" sz="5400" b="1" dirty="0" smtClean="0">
                    <a:solidFill>
                      <a:schemeClr val="bg1"/>
                    </a:solidFill>
                    <a:latin typeface="Calibri" panose="020F0502020204030204" pitchFamily="34" charset="0"/>
                  </a:rPr>
                  <a:t>esultados dos</a:t>
                </a:r>
              </a:p>
              <a:p>
                <a:pPr algn="ctr"/>
                <a:r>
                  <a:rPr lang="pt-PT" sz="5400" b="1" dirty="0" smtClean="0">
                    <a:solidFill>
                      <a:schemeClr val="bg1"/>
                    </a:solidFill>
                    <a:latin typeface="Calibri" panose="020F0502020204030204" pitchFamily="34" charset="0"/>
                  </a:rPr>
                  <a:t>Projetos no</a:t>
                </a:r>
              </a:p>
              <a:p>
                <a:pPr algn="ctr"/>
                <a:r>
                  <a:rPr lang="pt-PT" sz="5400" b="1" dirty="0" smtClean="0">
                    <a:solidFill>
                      <a:schemeClr val="bg1"/>
                    </a:solidFill>
                    <a:latin typeface="Calibri" panose="020F0502020204030204" pitchFamily="34" charset="0"/>
                  </a:rPr>
                  <a:t>Repositório</a:t>
                </a:r>
                <a:endParaRPr lang="en-US" sz="5400" b="1" dirty="0">
                  <a:solidFill>
                    <a:schemeClr val="bg1"/>
                  </a:solidFill>
                  <a:latin typeface="Calibri" panose="020F0502020204030204" pitchFamily="34" charset="0"/>
                </a:endParaRPr>
              </a:p>
            </p:txBody>
          </p:sp>
        </p:grpSp>
        <p:pic>
          <p:nvPicPr>
            <p:cNvPr id="8" name="Imagem 7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28613" y="1691680"/>
              <a:ext cx="4288413" cy="3024336"/>
            </a:xfrm>
            <a:prstGeom prst="rect">
              <a:avLst/>
            </a:prstGeom>
          </p:spPr>
        </p:pic>
        <p:pic>
          <p:nvPicPr>
            <p:cNvPr id="10" name="Imagem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314604" y="2788001"/>
              <a:ext cx="4505218" cy="3352721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11" name="Seta para a direita 10"/>
            <p:cNvSpPr/>
            <p:nvPr/>
          </p:nvSpPr>
          <p:spPr bwMode="auto">
            <a:xfrm>
              <a:off x="5536506" y="4544496"/>
              <a:ext cx="5544615" cy="1152128"/>
            </a:xfrm>
            <a:prstGeom prst="rightArrow">
              <a:avLst/>
            </a:prstGeom>
            <a:solidFill>
              <a:srgbClr val="92D050"/>
            </a:solidFill>
            <a:ln>
              <a:headEnd type="none" w="med" len="med"/>
              <a:tailEnd type="none" w="med" len="med"/>
            </a:ln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12" name="CaixaDeTexto 11"/>
            <p:cNvSpPr txBox="1"/>
            <p:nvPr/>
          </p:nvSpPr>
          <p:spPr>
            <a:xfrm>
              <a:off x="5608514" y="5840640"/>
              <a:ext cx="4643364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err="1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Automaticamente</a:t>
              </a:r>
              <a:endParaRPr lang="en-US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pic>
        <p:nvPicPr>
          <p:cNvPr id="14" name="Imagem 13"/>
          <p:cNvPicPr>
            <a:picLocks noChangeAspect="1"/>
          </p:cNvPicPr>
          <p:nvPr/>
        </p:nvPicPr>
        <p:blipFill rotWithShape="1">
          <a:blip r:embed="rId5"/>
          <a:srcRect r="18923" b="64272"/>
          <a:stretch/>
        </p:blipFill>
        <p:spPr>
          <a:xfrm>
            <a:off x="10793090" y="4947744"/>
            <a:ext cx="5400000" cy="20005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Retângulo 12"/>
          <p:cNvSpPr/>
          <p:nvPr/>
        </p:nvSpPr>
        <p:spPr>
          <a:xfrm>
            <a:off x="818789" y="7158549"/>
            <a:ext cx="150868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D8721D"/>
                </a:solidFill>
                <a:latin typeface="Arial Black" panose="020B0A04020102020204" pitchFamily="34" charset="0"/>
                <a:ea typeface="Adobe Gothic Std B" panose="020B0800000000000000" pitchFamily="34" charset="-128"/>
                <a:cs typeface="Calibri Light" panose="020F0302020204030204" pitchFamily="34" charset="0"/>
              </a:rPr>
              <a:t>MAIS VISIBILIDADE,</a:t>
            </a:r>
          </a:p>
          <a:p>
            <a:r>
              <a:rPr lang="en-US" sz="3200" b="1" dirty="0">
                <a:solidFill>
                  <a:srgbClr val="00B0F0"/>
                </a:solidFill>
                <a:latin typeface="Arial Black" panose="020B0A04020102020204" pitchFamily="34" charset="0"/>
                <a:cs typeface="Calibri Light" panose="020F0302020204030204" pitchFamily="34" charset="0"/>
              </a:rPr>
              <a:t>	</a:t>
            </a:r>
            <a:r>
              <a:rPr lang="en-US" sz="3200" b="1" dirty="0" smtClean="0">
                <a:solidFill>
                  <a:srgbClr val="00B0F0"/>
                </a:solidFill>
                <a:latin typeface="Arial Black" panose="020B0A04020102020204" pitchFamily="34" charset="0"/>
                <a:cs typeface="Calibri Light" panose="020F0302020204030204" pitchFamily="34" charset="0"/>
              </a:rPr>
              <a:t>				MAIOR IMPACTO,</a:t>
            </a:r>
          </a:p>
          <a:p>
            <a:r>
              <a:rPr lang="en-US" sz="3200" b="1" dirty="0">
                <a:solidFill>
                  <a:srgbClr val="00B050"/>
                </a:solidFill>
                <a:latin typeface="Arial Black" panose="020B0A04020102020204" pitchFamily="34" charset="0"/>
                <a:cs typeface="Calibri Light" panose="020F0302020204030204" pitchFamily="34" charset="0"/>
              </a:rPr>
              <a:t>	</a:t>
            </a:r>
            <a:r>
              <a:rPr lang="en-US" sz="3200" b="1" dirty="0" smtClean="0">
                <a:solidFill>
                  <a:srgbClr val="00B050"/>
                </a:solidFill>
                <a:latin typeface="Arial Black" panose="020B0A04020102020204" pitchFamily="34" charset="0"/>
                <a:cs typeface="Calibri Light" panose="020F0302020204030204" pitchFamily="34" charset="0"/>
              </a:rPr>
              <a:t>								SIMPLIFICAR REPORTING.</a:t>
            </a:r>
            <a:endParaRPr lang="en-US" sz="3200" b="1" dirty="0">
              <a:solidFill>
                <a:srgbClr val="00B050"/>
              </a:solidFill>
              <a:latin typeface="Arial Black" panose="020B0A0402010202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93372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ullet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Bullets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RCAAP_TEMPLATE_06">
  <a:themeElements>
    <a:clrScheme name="RCAAP_TEMPLATE_06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RCAAP_TEMPLATE_06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PT" sz="1200" b="1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PT" sz="1200" b="1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RCAAP_TEMPLATE_0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CAAP_TEMPLATE_0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CAAP_TEMPLATE_0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CAAP_TEMPLATE_0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CAAP_TEMPLATE_0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CAAP_TEMPLATE_0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CAAP_TEMPLATE_0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CAAP_TEMPLATE_0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CAAP_TEMPLATE_0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CAAP_TEMPLATE_0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CAAP_TEMPLATE_0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CAAP_TEMPLATE_0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Modelo de apresentação predefinido">
  <a:themeElements>
    <a:clrScheme name="Modelo de apresentação predefini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elo de apresentação predefinido">
      <a:majorFont>
        <a:latin typeface="NewsGotT"/>
        <a:ea typeface=""/>
        <a:cs typeface=""/>
      </a:majorFont>
      <a:minorFont>
        <a:latin typeface="NewsGot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elo de apresentação predefini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3601</TotalTime>
  <Pages>0</Pages>
  <Words>303</Words>
  <Characters>0</Characters>
  <Application>Microsoft Macintosh PowerPoint</Application>
  <PresentationFormat>Personalizar</PresentationFormat>
  <Lines>0</Lines>
  <Paragraphs>88</Paragraphs>
  <Slides>13</Slides>
  <Notes>1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16</vt:i4>
      </vt:variant>
      <vt:variant>
        <vt:lpstr>Tema</vt:lpstr>
      </vt:variant>
      <vt:variant>
        <vt:i4>3</vt:i4>
      </vt:variant>
      <vt:variant>
        <vt:lpstr>Títulos dos Diapositivos</vt:lpstr>
      </vt:variant>
      <vt:variant>
        <vt:i4>13</vt:i4>
      </vt:variant>
    </vt:vector>
  </HeadingPairs>
  <TitlesOfParts>
    <vt:vector size="32" baseType="lpstr">
      <vt:lpstr>Adobe Gothic Std B</vt:lpstr>
      <vt:lpstr>Arial Black</vt:lpstr>
      <vt:lpstr>Arial Rounded MT Bold</vt:lpstr>
      <vt:lpstr>Calibri</vt:lpstr>
      <vt:lpstr>Calibri Light</vt:lpstr>
      <vt:lpstr>Gill Sans</vt:lpstr>
      <vt:lpstr>ＭＳ Ｐゴシック</vt:lpstr>
      <vt:lpstr>NewsGotT</vt:lpstr>
      <vt:lpstr>PF Paperback</vt:lpstr>
      <vt:lpstr>PF Paperback Black</vt:lpstr>
      <vt:lpstr>PF Paperback Light</vt:lpstr>
      <vt:lpstr>PF Paperback Medium</vt:lpstr>
      <vt:lpstr>Trebuchet MS</vt:lpstr>
      <vt:lpstr>Wingdings</vt:lpstr>
      <vt:lpstr>ヒラギノ角ゴ ProN W3</vt:lpstr>
      <vt:lpstr>Arial</vt:lpstr>
      <vt:lpstr>Bullets</vt:lpstr>
      <vt:lpstr>RCAAP_TEMPLATE_06</vt:lpstr>
      <vt:lpstr>Modelo de apresentação predefinido</vt:lpstr>
      <vt:lpstr>Experiências com OpenAIRE e FOSTER Infraestruturas Digitais em Portugal e na Europa:  Oportunidades e Desafios </vt:lpstr>
      <vt:lpstr>Apresentação do PowerPoint</vt:lpstr>
      <vt:lpstr>OpenAIRE  Infraestrutura Europeia</vt:lpstr>
      <vt:lpstr>Infraestrutura que resulta de:</vt:lpstr>
      <vt:lpstr>Apresentação do PowerPoint</vt:lpstr>
      <vt:lpstr>Políticas Open Access na União Europeia</vt:lpstr>
      <vt:lpstr>Apresentação do PowerPoint</vt:lpstr>
      <vt:lpstr>Infraestrutura OpenAIRE</vt:lpstr>
      <vt:lpstr>Apresentação do PowerPoint</vt:lpstr>
      <vt:lpstr>Zenodo (OpenAIRE/CERN repository)</vt:lpstr>
      <vt:lpstr>Apresentação do PowerPoint</vt:lpstr>
      <vt:lpstr>TODOS OS REPOSITÓRIOS PORTUGUESES LIGADOS À INFRAESTRUTURA EUROPEIA</vt:lpstr>
      <vt:lpstr>Open Access infrastructure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Master Title</dc:title>
  <dc:creator>Pedro Principe</dc:creator>
  <cp:lastModifiedBy>José Carvalho</cp:lastModifiedBy>
  <cp:revision>833</cp:revision>
  <dcterms:modified xsi:type="dcterms:W3CDTF">2017-07-04T09:21:35Z</dcterms:modified>
</cp:coreProperties>
</file>