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theme/themeOverride1.xml" ContentType="application/vnd.openxmlformats-officedocument.themeOverr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0" r:id="rId2"/>
    <p:sldMasterId id="2147483674" r:id="rId3"/>
  </p:sldMasterIdLst>
  <p:notesMasterIdLst>
    <p:notesMasterId r:id="rId23"/>
  </p:notesMasterIdLst>
  <p:sldIdLst>
    <p:sldId id="265" r:id="rId4"/>
    <p:sldId id="332" r:id="rId5"/>
    <p:sldId id="331" r:id="rId6"/>
    <p:sldId id="315" r:id="rId7"/>
    <p:sldId id="316" r:id="rId8"/>
    <p:sldId id="317" r:id="rId9"/>
    <p:sldId id="318" r:id="rId10"/>
    <p:sldId id="320" r:id="rId11"/>
    <p:sldId id="322" r:id="rId12"/>
    <p:sldId id="323" r:id="rId13"/>
    <p:sldId id="324" r:id="rId14"/>
    <p:sldId id="333" r:id="rId15"/>
    <p:sldId id="314" r:id="rId16"/>
    <p:sldId id="307" r:id="rId17"/>
    <p:sldId id="325" r:id="rId18"/>
    <p:sldId id="326" r:id="rId19"/>
    <p:sldId id="329" r:id="rId20"/>
    <p:sldId id="330" r:id="rId21"/>
    <p:sldId id="289" r:id="rId2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96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DEDE"/>
    <a:srgbClr val="008080"/>
    <a:srgbClr val="FFFFFF"/>
    <a:srgbClr val="CCDEDD"/>
    <a:srgbClr val="D0D8E8"/>
    <a:srgbClr val="DEE7D1"/>
    <a:srgbClr val="A5A4A6"/>
    <a:srgbClr val="CDDD42"/>
    <a:srgbClr val="114A42"/>
    <a:srgbClr val="E2F34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779" autoAdjust="0"/>
    <p:restoredTop sz="94660"/>
  </p:normalViewPr>
  <p:slideViewPr>
    <p:cSldViewPr snapToGrid="0" snapToObjects="1">
      <p:cViewPr varScale="1">
        <p:scale>
          <a:sx n="83" d="100"/>
          <a:sy n="83" d="100"/>
        </p:scale>
        <p:origin x="1354" y="67"/>
      </p:cViewPr>
      <p:guideLst>
        <p:guide orient="horz" pos="2160"/>
        <p:guide pos="2968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36" d="100"/>
        <a:sy n="23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presProps" Target="pres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tableStyles" Target="tableStyles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2" Type="http://schemas.openxmlformats.org/officeDocument/2006/relationships/image" Target="../media/image26.png"/><Relationship Id="rId1" Type="http://schemas.openxmlformats.org/officeDocument/2006/relationships/image" Target="../media/image25.png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2" Type="http://schemas.openxmlformats.org/officeDocument/2006/relationships/image" Target="../media/image26.png"/><Relationship Id="rId1" Type="http://schemas.openxmlformats.org/officeDocument/2006/relationships/image" Target="../media/image25.png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30.png"/><Relationship Id="rId2" Type="http://schemas.openxmlformats.org/officeDocument/2006/relationships/image" Target="../media/image26.png"/><Relationship Id="rId1" Type="http://schemas.openxmlformats.org/officeDocument/2006/relationships/image" Target="../media/image25.png"/><Relationship Id="rId6" Type="http://schemas.openxmlformats.org/officeDocument/2006/relationships/image" Target="../media/image31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30.png"/><Relationship Id="rId2" Type="http://schemas.openxmlformats.org/officeDocument/2006/relationships/image" Target="../media/image26.png"/><Relationship Id="rId1" Type="http://schemas.openxmlformats.org/officeDocument/2006/relationships/image" Target="../media/image25.png"/><Relationship Id="rId6" Type="http://schemas.openxmlformats.org/officeDocument/2006/relationships/image" Target="../media/image31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6C5BA81-DBB9-4FDE-82CC-3260EE254D5F}" type="doc">
      <dgm:prSet loTypeId="urn:microsoft.com/office/officeart/2005/8/layout/lProcess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t-PT"/>
        </a:p>
      </dgm:t>
    </dgm:pt>
    <dgm:pt modelId="{0F37FE1B-FC4B-45BB-BCBD-8237403F0EED}">
      <dgm:prSet phldrT="[Texto]"/>
      <dgm:spPr>
        <a:solidFill>
          <a:srgbClr val="CCDEDE"/>
        </a:solidFill>
      </dgm:spPr>
      <dgm:t>
        <a:bodyPr/>
        <a:lstStyle/>
        <a:p>
          <a:r>
            <a:rPr lang="pt-PT" dirty="0" smtClean="0"/>
            <a:t>Rede</a:t>
          </a:r>
          <a:endParaRPr lang="pt-PT" dirty="0"/>
        </a:p>
      </dgm:t>
    </dgm:pt>
    <dgm:pt modelId="{8EF5E076-C041-4FC4-86B9-78C043EB2E59}" type="parTrans" cxnId="{D88BC7E8-A4C3-4B76-BD42-94275CFD47E9}">
      <dgm:prSet/>
      <dgm:spPr/>
      <dgm:t>
        <a:bodyPr/>
        <a:lstStyle/>
        <a:p>
          <a:endParaRPr lang="pt-PT"/>
        </a:p>
      </dgm:t>
    </dgm:pt>
    <dgm:pt modelId="{7D699477-EC1C-4B0C-B4B6-B3F7F8ECE720}" type="sibTrans" cxnId="{D88BC7E8-A4C3-4B76-BD42-94275CFD47E9}">
      <dgm:prSet/>
      <dgm:spPr/>
      <dgm:t>
        <a:bodyPr/>
        <a:lstStyle/>
        <a:p>
          <a:endParaRPr lang="pt-PT"/>
        </a:p>
      </dgm:t>
    </dgm:pt>
    <dgm:pt modelId="{92CD56B8-2710-4D90-8E4B-650B52B76E2D}">
      <dgm:prSet phldrT="[Texto]" phldr="1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pt-PT" dirty="0"/>
        </a:p>
      </dgm:t>
    </dgm:pt>
    <dgm:pt modelId="{753D5DA8-93D1-495E-B79C-F4FBBB32B52C}" type="parTrans" cxnId="{28A72622-F487-412D-81B5-58DFE00C1114}">
      <dgm:prSet/>
      <dgm:spPr/>
      <dgm:t>
        <a:bodyPr/>
        <a:lstStyle/>
        <a:p>
          <a:endParaRPr lang="pt-PT"/>
        </a:p>
      </dgm:t>
    </dgm:pt>
    <dgm:pt modelId="{BC994FDB-5EAB-445D-BF95-DED8A4752D40}" type="sibTrans" cxnId="{28A72622-F487-412D-81B5-58DFE00C1114}">
      <dgm:prSet/>
      <dgm:spPr/>
      <dgm:t>
        <a:bodyPr/>
        <a:lstStyle/>
        <a:p>
          <a:endParaRPr lang="pt-PT"/>
        </a:p>
      </dgm:t>
    </dgm:pt>
    <dgm:pt modelId="{A13775AE-AF94-4D6D-B7D4-A42BBC09D07E}">
      <dgm:prSet phldrT="[Texto]" phldr="1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pt-PT" dirty="0"/>
        </a:p>
      </dgm:t>
    </dgm:pt>
    <dgm:pt modelId="{DF18FED7-C208-48E3-B74F-5B2995E6D47F}" type="parTrans" cxnId="{A211A019-5852-4272-A008-18133A8EE6E0}">
      <dgm:prSet/>
      <dgm:spPr/>
      <dgm:t>
        <a:bodyPr/>
        <a:lstStyle/>
        <a:p>
          <a:endParaRPr lang="pt-PT"/>
        </a:p>
      </dgm:t>
    </dgm:pt>
    <dgm:pt modelId="{66D8595E-94A1-4BFC-8704-14EA4129556F}" type="sibTrans" cxnId="{A211A019-5852-4272-A008-18133A8EE6E0}">
      <dgm:prSet/>
      <dgm:spPr/>
      <dgm:t>
        <a:bodyPr/>
        <a:lstStyle/>
        <a:p>
          <a:endParaRPr lang="pt-PT"/>
        </a:p>
      </dgm:t>
    </dgm:pt>
    <dgm:pt modelId="{157A961E-A5DC-4D7C-9ED5-DDD2C636E946}">
      <dgm:prSet phldrT="[Texto]"/>
      <dgm:spPr>
        <a:solidFill>
          <a:srgbClr val="CCDEDE"/>
        </a:solidFill>
      </dgm:spPr>
      <dgm:t>
        <a:bodyPr/>
        <a:lstStyle/>
        <a:p>
          <a:r>
            <a:rPr lang="pt-PT" dirty="0" smtClean="0"/>
            <a:t>Computação</a:t>
          </a:r>
          <a:endParaRPr lang="pt-PT" dirty="0"/>
        </a:p>
      </dgm:t>
    </dgm:pt>
    <dgm:pt modelId="{BEB37BFA-4C43-453C-8E43-81E1B11103F7}" type="parTrans" cxnId="{F048B952-6016-4E38-8F8A-85EC4A03302F}">
      <dgm:prSet/>
      <dgm:spPr/>
      <dgm:t>
        <a:bodyPr/>
        <a:lstStyle/>
        <a:p>
          <a:endParaRPr lang="pt-PT"/>
        </a:p>
      </dgm:t>
    </dgm:pt>
    <dgm:pt modelId="{698D1669-32B0-498D-BBDC-8312BDE58C2C}" type="sibTrans" cxnId="{F048B952-6016-4E38-8F8A-85EC4A03302F}">
      <dgm:prSet/>
      <dgm:spPr/>
      <dgm:t>
        <a:bodyPr/>
        <a:lstStyle/>
        <a:p>
          <a:endParaRPr lang="pt-PT"/>
        </a:p>
      </dgm:t>
    </dgm:pt>
    <dgm:pt modelId="{030B3DB8-1BF3-4594-8CBF-F40339F8D477}">
      <dgm:prSet phldrT="[Texto]" phldr="1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endParaRPr lang="pt-PT" dirty="0"/>
        </a:p>
      </dgm:t>
    </dgm:pt>
    <dgm:pt modelId="{FC0E70F5-C870-493F-9A16-F08D916F8CC9}" type="parTrans" cxnId="{BB48D62E-D80E-4742-BA2A-EE441958378C}">
      <dgm:prSet/>
      <dgm:spPr/>
      <dgm:t>
        <a:bodyPr/>
        <a:lstStyle/>
        <a:p>
          <a:endParaRPr lang="pt-PT"/>
        </a:p>
      </dgm:t>
    </dgm:pt>
    <dgm:pt modelId="{92D5019E-E47C-4899-8BFC-2B0C37A2C96E}" type="sibTrans" cxnId="{BB48D62E-D80E-4742-BA2A-EE441958378C}">
      <dgm:prSet/>
      <dgm:spPr/>
      <dgm:t>
        <a:bodyPr/>
        <a:lstStyle/>
        <a:p>
          <a:endParaRPr lang="pt-PT"/>
        </a:p>
      </dgm:t>
    </dgm:pt>
    <dgm:pt modelId="{5311E6D4-2410-428E-8E3C-909ACCAC162B}">
      <dgm:prSet phldrT="[Texto]" phldr="1"/>
      <dgm:spPr>
        <a:blipFill rotWithShape="0">
          <a:blip xmlns:r="http://schemas.openxmlformats.org/officeDocument/2006/relationships" r:embed="rId4"/>
          <a:stretch>
            <a:fillRect/>
          </a:stretch>
        </a:blipFill>
      </dgm:spPr>
      <dgm:t>
        <a:bodyPr/>
        <a:lstStyle/>
        <a:p>
          <a:endParaRPr lang="pt-PT" dirty="0"/>
        </a:p>
      </dgm:t>
    </dgm:pt>
    <dgm:pt modelId="{139482B8-3392-42A9-AB5A-6549DA9ED0F6}" type="parTrans" cxnId="{DDB0AE79-CAE5-4F28-A8CA-AE37D6839B63}">
      <dgm:prSet/>
      <dgm:spPr/>
      <dgm:t>
        <a:bodyPr/>
        <a:lstStyle/>
        <a:p>
          <a:endParaRPr lang="pt-PT"/>
        </a:p>
      </dgm:t>
    </dgm:pt>
    <dgm:pt modelId="{F8DE9B1C-05C7-4F65-95E6-E6A9305481FD}" type="sibTrans" cxnId="{DDB0AE79-CAE5-4F28-A8CA-AE37D6839B63}">
      <dgm:prSet/>
      <dgm:spPr/>
      <dgm:t>
        <a:bodyPr/>
        <a:lstStyle/>
        <a:p>
          <a:endParaRPr lang="pt-PT"/>
        </a:p>
      </dgm:t>
    </dgm:pt>
    <dgm:pt modelId="{BB8550AA-0DD1-4E92-8B68-395C849923DB}">
      <dgm:prSet phldrT="[Texto]"/>
      <dgm:spPr>
        <a:solidFill>
          <a:srgbClr val="CCDEDE"/>
        </a:solidFill>
      </dgm:spPr>
      <dgm:t>
        <a:bodyPr/>
        <a:lstStyle/>
        <a:p>
          <a:r>
            <a:rPr lang="pt-PT" dirty="0" smtClean="0"/>
            <a:t>Computação</a:t>
          </a:r>
          <a:endParaRPr lang="pt-PT" dirty="0"/>
        </a:p>
      </dgm:t>
    </dgm:pt>
    <dgm:pt modelId="{578A5653-8F69-4A3C-9834-30C153A00A64}" type="parTrans" cxnId="{A3182ECB-07ED-459F-9C04-94FAAFFC6034}">
      <dgm:prSet/>
      <dgm:spPr/>
      <dgm:t>
        <a:bodyPr/>
        <a:lstStyle/>
        <a:p>
          <a:endParaRPr lang="pt-PT"/>
        </a:p>
      </dgm:t>
    </dgm:pt>
    <dgm:pt modelId="{8C18D9BD-74E9-4830-9C3B-92B588E81443}" type="sibTrans" cxnId="{A3182ECB-07ED-459F-9C04-94FAAFFC6034}">
      <dgm:prSet/>
      <dgm:spPr/>
      <dgm:t>
        <a:bodyPr/>
        <a:lstStyle/>
        <a:p>
          <a:endParaRPr lang="pt-PT"/>
        </a:p>
      </dgm:t>
    </dgm:pt>
    <dgm:pt modelId="{06A29BA2-2DC1-45E5-AE86-24C39B344293}">
      <dgm:prSet phldrT="[Texto]" phldr="1"/>
      <dgm:spPr>
        <a:blipFill rotWithShape="0">
          <a:blip xmlns:r="http://schemas.openxmlformats.org/officeDocument/2006/relationships" r:embed="rId5"/>
          <a:stretch>
            <a:fillRect/>
          </a:stretch>
        </a:blipFill>
      </dgm:spPr>
      <dgm:t>
        <a:bodyPr/>
        <a:lstStyle/>
        <a:p>
          <a:endParaRPr lang="pt-PT" dirty="0"/>
        </a:p>
      </dgm:t>
    </dgm:pt>
    <dgm:pt modelId="{2C7E16F3-61A4-4771-AC9B-882D94E2D692}" type="sibTrans" cxnId="{17E0D814-F5B9-4A13-92E0-38C39B17AA9F}">
      <dgm:prSet/>
      <dgm:spPr/>
      <dgm:t>
        <a:bodyPr/>
        <a:lstStyle/>
        <a:p>
          <a:endParaRPr lang="pt-PT"/>
        </a:p>
      </dgm:t>
    </dgm:pt>
    <dgm:pt modelId="{BDDA44C6-8396-4D0B-AE3B-30ACC864975D}" type="parTrans" cxnId="{17E0D814-F5B9-4A13-92E0-38C39B17AA9F}">
      <dgm:prSet/>
      <dgm:spPr/>
      <dgm:t>
        <a:bodyPr/>
        <a:lstStyle/>
        <a:p>
          <a:endParaRPr lang="pt-PT"/>
        </a:p>
      </dgm:t>
    </dgm:pt>
    <dgm:pt modelId="{5D7E355B-C65B-481B-8AAC-033D2425EA9B}">
      <dgm:prSet/>
      <dgm:spPr/>
      <dgm:t>
        <a:bodyPr/>
        <a:lstStyle/>
        <a:p>
          <a:r>
            <a:rPr lang="pt-PT" b="0" i="0" dirty="0" smtClean="0"/>
            <a:t>LCA - Laboratório de Computação Avançada</a:t>
          </a:r>
          <a:endParaRPr lang="pt-PT" b="0" i="0" dirty="0"/>
        </a:p>
      </dgm:t>
    </dgm:pt>
    <dgm:pt modelId="{72FB78DA-AB49-4C9C-9F09-75543E6475A8}" type="parTrans" cxnId="{618040EF-E866-4631-BB98-959B08A07551}">
      <dgm:prSet/>
      <dgm:spPr/>
      <dgm:t>
        <a:bodyPr/>
        <a:lstStyle/>
        <a:p>
          <a:endParaRPr lang="pt-PT"/>
        </a:p>
      </dgm:t>
    </dgm:pt>
    <dgm:pt modelId="{A416D379-7485-4E2D-A63E-143EF5F26149}" type="sibTrans" cxnId="{618040EF-E866-4631-BB98-959B08A07551}">
      <dgm:prSet/>
      <dgm:spPr/>
      <dgm:t>
        <a:bodyPr/>
        <a:lstStyle/>
        <a:p>
          <a:endParaRPr lang="pt-PT"/>
        </a:p>
      </dgm:t>
    </dgm:pt>
    <dgm:pt modelId="{3752E84B-1431-425F-A94B-83BCFC7FBF8A}">
      <dgm:prSet phldrT="[Texto]"/>
      <dgm:spPr>
        <a:solidFill>
          <a:srgbClr val="CCDEDE"/>
        </a:solidFill>
      </dgm:spPr>
      <dgm:t>
        <a:bodyPr/>
        <a:lstStyle/>
        <a:p>
          <a:r>
            <a:rPr lang="pt-PT" dirty="0" smtClean="0"/>
            <a:t>Dados</a:t>
          </a:r>
          <a:endParaRPr lang="pt-PT" dirty="0"/>
        </a:p>
      </dgm:t>
    </dgm:pt>
    <dgm:pt modelId="{FABB77F5-21EA-4ACF-9ACD-0C2B16CEBA5F}" type="parTrans" cxnId="{123ADFD7-6BB7-473F-BC1D-AABA14FC984A}">
      <dgm:prSet/>
      <dgm:spPr/>
      <dgm:t>
        <a:bodyPr/>
        <a:lstStyle/>
        <a:p>
          <a:endParaRPr lang="pt-PT"/>
        </a:p>
      </dgm:t>
    </dgm:pt>
    <dgm:pt modelId="{5D28B3E4-EA81-4514-89D6-9B2E73C202DC}" type="sibTrans" cxnId="{123ADFD7-6BB7-473F-BC1D-AABA14FC984A}">
      <dgm:prSet/>
      <dgm:spPr/>
      <dgm:t>
        <a:bodyPr/>
        <a:lstStyle/>
        <a:p>
          <a:endParaRPr lang="pt-PT"/>
        </a:p>
      </dgm:t>
    </dgm:pt>
    <dgm:pt modelId="{A8BF3CEB-03EE-41F9-8FEB-A905A11BA771}">
      <dgm:prSet custT="1"/>
      <dgm:spPr/>
      <dgm:t>
        <a:bodyPr/>
        <a:lstStyle/>
        <a:p>
          <a:r>
            <a:rPr lang="pt-PT" sz="5400" b="0" i="0" dirty="0" smtClean="0"/>
            <a:t>?</a:t>
          </a:r>
          <a:endParaRPr lang="pt-PT" sz="7200" b="0" i="0" dirty="0"/>
        </a:p>
      </dgm:t>
    </dgm:pt>
    <dgm:pt modelId="{729AAC99-958E-4E9C-B7AF-8D40F887658F}" type="parTrans" cxnId="{99DDDB71-309D-4A5C-A543-99462446F729}">
      <dgm:prSet/>
      <dgm:spPr/>
      <dgm:t>
        <a:bodyPr/>
        <a:lstStyle/>
        <a:p>
          <a:endParaRPr lang="pt-PT"/>
        </a:p>
      </dgm:t>
    </dgm:pt>
    <dgm:pt modelId="{43C608FD-8BD5-4D43-B364-9721DF97B6E6}" type="sibTrans" cxnId="{99DDDB71-309D-4A5C-A543-99462446F729}">
      <dgm:prSet/>
      <dgm:spPr/>
      <dgm:t>
        <a:bodyPr/>
        <a:lstStyle/>
        <a:p>
          <a:endParaRPr lang="pt-PT"/>
        </a:p>
      </dgm:t>
    </dgm:pt>
    <dgm:pt modelId="{5B2CE0C4-C284-4736-BFD5-B97299E3D821}">
      <dgm:prSet phldrT="[Texto]"/>
      <dgm:spPr>
        <a:solidFill>
          <a:srgbClr val="CCDEDE"/>
        </a:solidFill>
      </dgm:spPr>
      <dgm:t>
        <a:bodyPr/>
        <a:lstStyle/>
        <a:p>
          <a:r>
            <a:rPr lang="pt-PT" dirty="0" smtClean="0"/>
            <a:t>Dados</a:t>
          </a:r>
          <a:endParaRPr lang="pt-PT" dirty="0"/>
        </a:p>
      </dgm:t>
    </dgm:pt>
    <dgm:pt modelId="{0C456333-7CE4-46DF-BB91-3C38D7E9EACE}" type="parTrans" cxnId="{A5CD4796-94EF-4DA5-9FC5-B277428325ED}">
      <dgm:prSet/>
      <dgm:spPr/>
      <dgm:t>
        <a:bodyPr/>
        <a:lstStyle/>
        <a:p>
          <a:endParaRPr lang="pt-PT"/>
        </a:p>
      </dgm:t>
    </dgm:pt>
    <dgm:pt modelId="{EB161A7A-19A6-4357-89BC-5F9AC38BA9D7}" type="sibTrans" cxnId="{A5CD4796-94EF-4DA5-9FC5-B277428325ED}">
      <dgm:prSet/>
      <dgm:spPr/>
      <dgm:t>
        <a:bodyPr/>
        <a:lstStyle/>
        <a:p>
          <a:endParaRPr lang="pt-PT"/>
        </a:p>
      </dgm:t>
    </dgm:pt>
    <dgm:pt modelId="{6C9A3729-86F8-4152-B456-24BB0AFB6B32}">
      <dgm:prSet phldrT="[Texto]" phldr="1"/>
      <dgm:spPr>
        <a:blipFill rotWithShape="0">
          <a:blip xmlns:r="http://schemas.openxmlformats.org/officeDocument/2006/relationships" r:embed="rId6"/>
          <a:stretch>
            <a:fillRect/>
          </a:stretch>
        </a:blipFill>
      </dgm:spPr>
      <dgm:t>
        <a:bodyPr/>
        <a:lstStyle/>
        <a:p>
          <a:endParaRPr lang="pt-PT" dirty="0"/>
        </a:p>
      </dgm:t>
    </dgm:pt>
    <dgm:pt modelId="{57E84C16-604C-4661-B0CF-E341D3287695}" type="parTrans" cxnId="{C7886FCD-2969-4589-9715-4D848AC15DC9}">
      <dgm:prSet/>
      <dgm:spPr/>
      <dgm:t>
        <a:bodyPr/>
        <a:lstStyle/>
        <a:p>
          <a:endParaRPr lang="pt-PT"/>
        </a:p>
      </dgm:t>
    </dgm:pt>
    <dgm:pt modelId="{2076868C-0BF2-4C7C-AAC5-4E54DEB411FD}" type="sibTrans" cxnId="{C7886FCD-2969-4589-9715-4D848AC15DC9}">
      <dgm:prSet/>
      <dgm:spPr/>
      <dgm:t>
        <a:bodyPr/>
        <a:lstStyle/>
        <a:p>
          <a:endParaRPr lang="pt-PT"/>
        </a:p>
      </dgm:t>
    </dgm:pt>
    <dgm:pt modelId="{FEDFF798-A9D1-4B6B-9BA9-EF3BACCD3E86}">
      <dgm:prSet custT="1"/>
      <dgm:spPr/>
      <dgm:t>
        <a:bodyPr/>
        <a:lstStyle/>
        <a:p>
          <a:r>
            <a:rPr lang="pt-PT" sz="5400" b="0" i="0" dirty="0" smtClean="0"/>
            <a:t>?</a:t>
          </a:r>
          <a:endParaRPr lang="pt-PT" sz="1700" b="0" i="0" dirty="0"/>
        </a:p>
      </dgm:t>
    </dgm:pt>
    <dgm:pt modelId="{2D79A14B-8DA0-4ADA-99EB-3467AF83BB66}" type="parTrans" cxnId="{6BFBC9E1-53FA-4D0B-AB19-DB7E806F8CEB}">
      <dgm:prSet/>
      <dgm:spPr/>
      <dgm:t>
        <a:bodyPr/>
        <a:lstStyle/>
        <a:p>
          <a:endParaRPr lang="pt-PT"/>
        </a:p>
      </dgm:t>
    </dgm:pt>
    <dgm:pt modelId="{746151F2-6EA3-42DD-8103-C350CE3B989F}" type="sibTrans" cxnId="{6BFBC9E1-53FA-4D0B-AB19-DB7E806F8CEB}">
      <dgm:prSet/>
      <dgm:spPr/>
      <dgm:t>
        <a:bodyPr/>
        <a:lstStyle/>
        <a:p>
          <a:endParaRPr lang="pt-PT"/>
        </a:p>
      </dgm:t>
    </dgm:pt>
    <dgm:pt modelId="{A913E97D-02A1-452D-B6A2-B169B5CC1477}">
      <dgm:prSet phldrT="[Texto]" phldr="1"/>
      <dgm:spPr>
        <a:blipFill rotWithShape="0">
          <a:blip xmlns:r="http://schemas.openxmlformats.org/officeDocument/2006/relationships" r:embed="rId7"/>
          <a:stretch>
            <a:fillRect/>
          </a:stretch>
        </a:blipFill>
      </dgm:spPr>
      <dgm:t>
        <a:bodyPr/>
        <a:lstStyle/>
        <a:p>
          <a:endParaRPr lang="pt-PT" dirty="0"/>
        </a:p>
      </dgm:t>
    </dgm:pt>
    <dgm:pt modelId="{24A2AAA2-B342-4DEE-B115-01B3AFBDB9B3}" type="sibTrans" cxnId="{BABDD457-AB4D-4AE6-A201-DEFAB696431B}">
      <dgm:prSet/>
      <dgm:spPr/>
      <dgm:t>
        <a:bodyPr/>
        <a:lstStyle/>
        <a:p>
          <a:endParaRPr lang="pt-PT"/>
        </a:p>
      </dgm:t>
    </dgm:pt>
    <dgm:pt modelId="{C960B191-4A01-4D35-925C-D86A4B65B38B}" type="parTrans" cxnId="{BABDD457-AB4D-4AE6-A201-DEFAB696431B}">
      <dgm:prSet/>
      <dgm:spPr/>
      <dgm:t>
        <a:bodyPr/>
        <a:lstStyle/>
        <a:p>
          <a:endParaRPr lang="pt-PT"/>
        </a:p>
      </dgm:t>
    </dgm:pt>
    <dgm:pt modelId="{463E4FAC-2CE8-4016-A61D-A33E1D141C07}" type="pres">
      <dgm:prSet presAssocID="{E6C5BA81-DBB9-4FDE-82CC-3260EE254D5F}" presName="theList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pt-PT"/>
        </a:p>
      </dgm:t>
    </dgm:pt>
    <dgm:pt modelId="{A6AA06D9-61CE-4FA5-8795-24F3403E1126}" type="pres">
      <dgm:prSet presAssocID="{0F37FE1B-FC4B-45BB-BCBD-8237403F0EED}" presName="compNode" presStyleCnt="0"/>
      <dgm:spPr/>
    </dgm:pt>
    <dgm:pt modelId="{A4602501-49A8-41A7-8034-290A2F93F35A}" type="pres">
      <dgm:prSet presAssocID="{0F37FE1B-FC4B-45BB-BCBD-8237403F0EED}" presName="aNode" presStyleLbl="bgShp" presStyleIdx="0" presStyleCnt="5" custLinFactNeighborX="-285"/>
      <dgm:spPr/>
      <dgm:t>
        <a:bodyPr/>
        <a:lstStyle/>
        <a:p>
          <a:endParaRPr lang="pt-PT"/>
        </a:p>
      </dgm:t>
    </dgm:pt>
    <dgm:pt modelId="{6B4C82F9-3E99-48E9-A0D5-A967AEFD7B8B}" type="pres">
      <dgm:prSet presAssocID="{0F37FE1B-FC4B-45BB-BCBD-8237403F0EED}" presName="textNode" presStyleLbl="bgShp" presStyleIdx="0" presStyleCnt="5"/>
      <dgm:spPr/>
      <dgm:t>
        <a:bodyPr/>
        <a:lstStyle/>
        <a:p>
          <a:endParaRPr lang="pt-PT"/>
        </a:p>
      </dgm:t>
    </dgm:pt>
    <dgm:pt modelId="{2BC274BC-DF4E-4063-BA14-9113B54191A4}" type="pres">
      <dgm:prSet presAssocID="{0F37FE1B-FC4B-45BB-BCBD-8237403F0EED}" presName="compChildNode" presStyleCnt="0"/>
      <dgm:spPr/>
    </dgm:pt>
    <dgm:pt modelId="{F1706464-EC96-418D-B0BC-99A9EC7890FD}" type="pres">
      <dgm:prSet presAssocID="{0F37FE1B-FC4B-45BB-BCBD-8237403F0EED}" presName="theInnerList" presStyleCnt="0"/>
      <dgm:spPr/>
    </dgm:pt>
    <dgm:pt modelId="{064C6829-5E95-44EA-9443-C635EACCB131}" type="pres">
      <dgm:prSet presAssocID="{92CD56B8-2710-4D90-8E4B-650B52B76E2D}" presName="childNode" presStyleLbl="node1" presStyleIdx="0" presStyleCnt="10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F50DFE47-3309-4496-B8F3-B5B055FFFECA}" type="pres">
      <dgm:prSet presAssocID="{92CD56B8-2710-4D90-8E4B-650B52B76E2D}" presName="aSpace2" presStyleCnt="0"/>
      <dgm:spPr/>
    </dgm:pt>
    <dgm:pt modelId="{FF365C18-BE23-4590-96E2-B167F9459DE5}" type="pres">
      <dgm:prSet presAssocID="{A13775AE-AF94-4D6D-B7D4-A42BBC09D07E}" presName="childNode" presStyleLbl="node1" presStyleIdx="1" presStyleCnt="10" custScaleX="113582" custLinFactNeighborX="1738" custLinFactNeighborY="39197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7D291D0A-984F-4273-82C4-D7FE29E8508A}" type="pres">
      <dgm:prSet presAssocID="{0F37FE1B-FC4B-45BB-BCBD-8237403F0EED}" presName="aSpace" presStyleCnt="0"/>
      <dgm:spPr/>
    </dgm:pt>
    <dgm:pt modelId="{A3F2A5B5-E7EA-4666-B6C2-74B4A19EDA9A}" type="pres">
      <dgm:prSet presAssocID="{157A961E-A5DC-4D7C-9ED5-DDD2C636E946}" presName="compNode" presStyleCnt="0"/>
      <dgm:spPr/>
    </dgm:pt>
    <dgm:pt modelId="{596F62F7-0AFD-4CEE-8E19-46F415B9520E}" type="pres">
      <dgm:prSet presAssocID="{157A961E-A5DC-4D7C-9ED5-DDD2C636E946}" presName="aNode" presStyleLbl="bgShp" presStyleIdx="1" presStyleCnt="5"/>
      <dgm:spPr/>
      <dgm:t>
        <a:bodyPr/>
        <a:lstStyle/>
        <a:p>
          <a:endParaRPr lang="pt-PT"/>
        </a:p>
      </dgm:t>
    </dgm:pt>
    <dgm:pt modelId="{9A200844-FE0F-433F-B9EE-DA063CDF6EFF}" type="pres">
      <dgm:prSet presAssocID="{157A961E-A5DC-4D7C-9ED5-DDD2C636E946}" presName="textNode" presStyleLbl="bgShp" presStyleIdx="1" presStyleCnt="5"/>
      <dgm:spPr/>
      <dgm:t>
        <a:bodyPr/>
        <a:lstStyle/>
        <a:p>
          <a:endParaRPr lang="pt-PT"/>
        </a:p>
      </dgm:t>
    </dgm:pt>
    <dgm:pt modelId="{E99EC488-305C-4350-9572-9B9DA9358A99}" type="pres">
      <dgm:prSet presAssocID="{157A961E-A5DC-4D7C-9ED5-DDD2C636E946}" presName="compChildNode" presStyleCnt="0"/>
      <dgm:spPr/>
    </dgm:pt>
    <dgm:pt modelId="{FC7D8D88-29E4-4FE2-8509-D1ABC458C6E9}" type="pres">
      <dgm:prSet presAssocID="{157A961E-A5DC-4D7C-9ED5-DDD2C636E946}" presName="theInnerList" presStyleCnt="0"/>
      <dgm:spPr/>
    </dgm:pt>
    <dgm:pt modelId="{18B9E8FA-B14E-46B8-8C57-B44B88CA524D}" type="pres">
      <dgm:prSet presAssocID="{030B3DB8-1BF3-4594-8CBF-F40339F8D477}" presName="childNode" presStyleLbl="node1" presStyleIdx="2" presStyleCnt="10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AEE85496-923C-42B1-BB90-C7FA6FECF63C}" type="pres">
      <dgm:prSet presAssocID="{030B3DB8-1BF3-4594-8CBF-F40339F8D477}" presName="aSpace2" presStyleCnt="0"/>
      <dgm:spPr/>
    </dgm:pt>
    <dgm:pt modelId="{06D63A0F-6308-4B47-861A-A781C9DE2452}" type="pres">
      <dgm:prSet presAssocID="{5311E6D4-2410-428E-8E3C-909ACCAC162B}" presName="childNode" presStyleLbl="node1" presStyleIdx="3" presStyleCnt="10" custScaleX="105454" custLinFactNeighborX="716" custLinFactNeighborY="9799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9F38F4AB-AD34-4D9F-89DF-816E21020EAA}" type="pres">
      <dgm:prSet presAssocID="{157A961E-A5DC-4D7C-9ED5-DDD2C636E946}" presName="aSpace" presStyleCnt="0"/>
      <dgm:spPr/>
    </dgm:pt>
    <dgm:pt modelId="{FB5F61D5-7E79-4C7C-93FB-3E8546125C02}" type="pres">
      <dgm:prSet presAssocID="{BB8550AA-0DD1-4E92-8B68-395C849923DB}" presName="compNode" presStyleCnt="0"/>
      <dgm:spPr/>
    </dgm:pt>
    <dgm:pt modelId="{89E62F5E-483E-4CB9-B31D-DA6112EE9F7D}" type="pres">
      <dgm:prSet presAssocID="{BB8550AA-0DD1-4E92-8B68-395C849923DB}" presName="aNode" presStyleLbl="bgShp" presStyleIdx="2" presStyleCnt="5"/>
      <dgm:spPr/>
      <dgm:t>
        <a:bodyPr/>
        <a:lstStyle/>
        <a:p>
          <a:endParaRPr lang="pt-PT"/>
        </a:p>
      </dgm:t>
    </dgm:pt>
    <dgm:pt modelId="{E7334B95-634C-4100-9C20-7D5A5FB28E6C}" type="pres">
      <dgm:prSet presAssocID="{BB8550AA-0DD1-4E92-8B68-395C849923DB}" presName="textNode" presStyleLbl="bgShp" presStyleIdx="2" presStyleCnt="5"/>
      <dgm:spPr/>
      <dgm:t>
        <a:bodyPr/>
        <a:lstStyle/>
        <a:p>
          <a:endParaRPr lang="pt-PT"/>
        </a:p>
      </dgm:t>
    </dgm:pt>
    <dgm:pt modelId="{4C6DE284-6E86-4FBF-A284-1BA501B7D4D9}" type="pres">
      <dgm:prSet presAssocID="{BB8550AA-0DD1-4E92-8B68-395C849923DB}" presName="compChildNode" presStyleCnt="0"/>
      <dgm:spPr/>
    </dgm:pt>
    <dgm:pt modelId="{F7D7E1EB-F8B7-48FE-AC22-5EAC74D82183}" type="pres">
      <dgm:prSet presAssocID="{BB8550AA-0DD1-4E92-8B68-395C849923DB}" presName="theInnerList" presStyleCnt="0"/>
      <dgm:spPr/>
    </dgm:pt>
    <dgm:pt modelId="{B6AA9BF6-134A-4741-9783-083CA3509CE5}" type="pres">
      <dgm:prSet presAssocID="{06A29BA2-2DC1-45E5-AE86-24C39B344293}" presName="childNode" presStyleLbl="node1" presStyleIdx="4" presStyleCnt="10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357EF49D-7FE7-44D4-9DBF-B1C97406BB96}" type="pres">
      <dgm:prSet presAssocID="{06A29BA2-2DC1-45E5-AE86-24C39B344293}" presName="aSpace2" presStyleCnt="0"/>
      <dgm:spPr/>
    </dgm:pt>
    <dgm:pt modelId="{9F240647-A808-49E2-8079-B79A41BD872F}" type="pres">
      <dgm:prSet presAssocID="{5D7E355B-C65B-481B-8AAC-033D2425EA9B}" presName="childNode" presStyleLbl="node1" presStyleIdx="5" presStyleCnt="10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78702F57-EAD8-473B-9E5C-55BD5E9C4469}" type="pres">
      <dgm:prSet presAssocID="{BB8550AA-0DD1-4E92-8B68-395C849923DB}" presName="aSpace" presStyleCnt="0"/>
      <dgm:spPr/>
    </dgm:pt>
    <dgm:pt modelId="{D3F5B050-6860-4763-9999-F0469F1DD4E1}" type="pres">
      <dgm:prSet presAssocID="{3752E84B-1431-425F-A94B-83BCFC7FBF8A}" presName="compNode" presStyleCnt="0"/>
      <dgm:spPr/>
    </dgm:pt>
    <dgm:pt modelId="{08835FE4-AEBA-4058-99AE-ED860F291D4C}" type="pres">
      <dgm:prSet presAssocID="{3752E84B-1431-425F-A94B-83BCFC7FBF8A}" presName="aNode" presStyleLbl="bgShp" presStyleIdx="3" presStyleCnt="5"/>
      <dgm:spPr/>
      <dgm:t>
        <a:bodyPr/>
        <a:lstStyle/>
        <a:p>
          <a:endParaRPr lang="pt-PT"/>
        </a:p>
      </dgm:t>
    </dgm:pt>
    <dgm:pt modelId="{961CC130-8CC6-47D8-A885-68018ED2E729}" type="pres">
      <dgm:prSet presAssocID="{3752E84B-1431-425F-A94B-83BCFC7FBF8A}" presName="textNode" presStyleLbl="bgShp" presStyleIdx="3" presStyleCnt="5"/>
      <dgm:spPr/>
      <dgm:t>
        <a:bodyPr/>
        <a:lstStyle/>
        <a:p>
          <a:endParaRPr lang="pt-PT"/>
        </a:p>
      </dgm:t>
    </dgm:pt>
    <dgm:pt modelId="{046FB0AC-E5EF-400B-B2CE-11DAC5007BED}" type="pres">
      <dgm:prSet presAssocID="{3752E84B-1431-425F-A94B-83BCFC7FBF8A}" presName="compChildNode" presStyleCnt="0"/>
      <dgm:spPr/>
    </dgm:pt>
    <dgm:pt modelId="{43196C2C-1CED-410C-83B6-E63F7EC90BA2}" type="pres">
      <dgm:prSet presAssocID="{3752E84B-1431-425F-A94B-83BCFC7FBF8A}" presName="theInnerList" presStyleCnt="0"/>
      <dgm:spPr/>
    </dgm:pt>
    <dgm:pt modelId="{D4D27311-CF9C-4007-B6F7-2B9A789EB912}" type="pres">
      <dgm:prSet presAssocID="{A913E97D-02A1-452D-B6A2-B169B5CC1477}" presName="childNode" presStyleLbl="node1" presStyleIdx="6" presStyleCnt="10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AEE6FD47-83F6-421F-A384-A529D2C7E415}" type="pres">
      <dgm:prSet presAssocID="{A913E97D-02A1-452D-B6A2-B169B5CC1477}" presName="aSpace2" presStyleCnt="0"/>
      <dgm:spPr/>
    </dgm:pt>
    <dgm:pt modelId="{042048AC-B1F2-436C-BD6C-EC4A27FACCF6}" type="pres">
      <dgm:prSet presAssocID="{A8BF3CEB-03EE-41F9-8FEB-A905A11BA771}" presName="childNode" presStyleLbl="node1" presStyleIdx="7" presStyleCnt="10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1A0528B8-4B80-41C4-B158-93705D4861E7}" type="pres">
      <dgm:prSet presAssocID="{3752E84B-1431-425F-A94B-83BCFC7FBF8A}" presName="aSpace" presStyleCnt="0"/>
      <dgm:spPr/>
    </dgm:pt>
    <dgm:pt modelId="{598BA059-7F92-4405-95CB-6F9593C555C7}" type="pres">
      <dgm:prSet presAssocID="{5B2CE0C4-C284-4736-BFD5-B97299E3D821}" presName="compNode" presStyleCnt="0"/>
      <dgm:spPr/>
    </dgm:pt>
    <dgm:pt modelId="{E1A1DB7B-3C22-4D13-BB43-1C41FD29165A}" type="pres">
      <dgm:prSet presAssocID="{5B2CE0C4-C284-4736-BFD5-B97299E3D821}" presName="aNode" presStyleLbl="bgShp" presStyleIdx="4" presStyleCnt="5"/>
      <dgm:spPr/>
      <dgm:t>
        <a:bodyPr/>
        <a:lstStyle/>
        <a:p>
          <a:endParaRPr lang="pt-PT"/>
        </a:p>
      </dgm:t>
    </dgm:pt>
    <dgm:pt modelId="{8F78542D-A929-4CC7-9663-92655B76D94C}" type="pres">
      <dgm:prSet presAssocID="{5B2CE0C4-C284-4736-BFD5-B97299E3D821}" presName="textNode" presStyleLbl="bgShp" presStyleIdx="4" presStyleCnt="5"/>
      <dgm:spPr/>
      <dgm:t>
        <a:bodyPr/>
        <a:lstStyle/>
        <a:p>
          <a:endParaRPr lang="pt-PT"/>
        </a:p>
      </dgm:t>
    </dgm:pt>
    <dgm:pt modelId="{4040366C-2CD0-476D-9593-0ADFABF05884}" type="pres">
      <dgm:prSet presAssocID="{5B2CE0C4-C284-4736-BFD5-B97299E3D821}" presName="compChildNode" presStyleCnt="0"/>
      <dgm:spPr/>
    </dgm:pt>
    <dgm:pt modelId="{7A4EC7F0-E624-44D9-A7E6-EF85CE36F537}" type="pres">
      <dgm:prSet presAssocID="{5B2CE0C4-C284-4736-BFD5-B97299E3D821}" presName="theInnerList" presStyleCnt="0"/>
      <dgm:spPr/>
    </dgm:pt>
    <dgm:pt modelId="{55C21316-3357-4071-8232-CA133890471A}" type="pres">
      <dgm:prSet presAssocID="{6C9A3729-86F8-4152-B456-24BB0AFB6B32}" presName="childNode" presStyleLbl="node1" presStyleIdx="8" presStyleCnt="10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103117C6-5F88-428E-81C4-CC6E94398BEB}" type="pres">
      <dgm:prSet presAssocID="{6C9A3729-86F8-4152-B456-24BB0AFB6B32}" presName="aSpace2" presStyleCnt="0"/>
      <dgm:spPr/>
    </dgm:pt>
    <dgm:pt modelId="{BE31FF99-B4E0-44EA-AD63-640B5EEFB9F3}" type="pres">
      <dgm:prSet presAssocID="{FEDFF798-A9D1-4B6B-9BA9-EF3BACCD3E86}" presName="childNode" presStyleLbl="node1" presStyleIdx="9" presStyleCnt="10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</dgm:ptLst>
  <dgm:cxnLst>
    <dgm:cxn modelId="{86AEDA54-F10A-4E7D-AF74-CB93BF6FF3FA}" type="presOf" srcId="{06A29BA2-2DC1-45E5-AE86-24C39B344293}" destId="{B6AA9BF6-134A-4741-9783-083CA3509CE5}" srcOrd="0" destOrd="0" presId="urn:microsoft.com/office/officeart/2005/8/layout/lProcess2"/>
    <dgm:cxn modelId="{F048B952-6016-4E38-8F8A-85EC4A03302F}" srcId="{E6C5BA81-DBB9-4FDE-82CC-3260EE254D5F}" destId="{157A961E-A5DC-4D7C-9ED5-DDD2C636E946}" srcOrd="1" destOrd="0" parTransId="{BEB37BFA-4C43-453C-8E43-81E1B11103F7}" sibTransId="{698D1669-32B0-498D-BBDC-8312BDE58C2C}"/>
    <dgm:cxn modelId="{123ADFD7-6BB7-473F-BC1D-AABA14FC984A}" srcId="{E6C5BA81-DBB9-4FDE-82CC-3260EE254D5F}" destId="{3752E84B-1431-425F-A94B-83BCFC7FBF8A}" srcOrd="3" destOrd="0" parTransId="{FABB77F5-21EA-4ACF-9ACD-0C2B16CEBA5F}" sibTransId="{5D28B3E4-EA81-4514-89D6-9B2E73C202DC}"/>
    <dgm:cxn modelId="{48F4F47E-45A3-4171-9E2B-0C614F95DCF7}" type="presOf" srcId="{0F37FE1B-FC4B-45BB-BCBD-8237403F0EED}" destId="{A4602501-49A8-41A7-8034-290A2F93F35A}" srcOrd="0" destOrd="0" presId="urn:microsoft.com/office/officeart/2005/8/layout/lProcess2"/>
    <dgm:cxn modelId="{873E4388-EACF-48D8-AEE3-AA0EA7A750AB}" type="presOf" srcId="{BB8550AA-0DD1-4E92-8B68-395C849923DB}" destId="{E7334B95-634C-4100-9C20-7D5A5FB28E6C}" srcOrd="1" destOrd="0" presId="urn:microsoft.com/office/officeart/2005/8/layout/lProcess2"/>
    <dgm:cxn modelId="{A4F3BF4D-A128-4F81-8702-44B7209DC469}" type="presOf" srcId="{A8BF3CEB-03EE-41F9-8FEB-A905A11BA771}" destId="{042048AC-B1F2-436C-BD6C-EC4A27FACCF6}" srcOrd="0" destOrd="0" presId="urn:microsoft.com/office/officeart/2005/8/layout/lProcess2"/>
    <dgm:cxn modelId="{C47949EA-15CA-4665-B776-0CA1B03B2C5A}" type="presOf" srcId="{3752E84B-1431-425F-A94B-83BCFC7FBF8A}" destId="{961CC130-8CC6-47D8-A885-68018ED2E729}" srcOrd="1" destOrd="0" presId="urn:microsoft.com/office/officeart/2005/8/layout/lProcess2"/>
    <dgm:cxn modelId="{17E0D814-F5B9-4A13-92E0-38C39B17AA9F}" srcId="{BB8550AA-0DD1-4E92-8B68-395C849923DB}" destId="{06A29BA2-2DC1-45E5-AE86-24C39B344293}" srcOrd="0" destOrd="0" parTransId="{BDDA44C6-8396-4D0B-AE3B-30ACC864975D}" sibTransId="{2C7E16F3-61A4-4771-AC9B-882D94E2D692}"/>
    <dgm:cxn modelId="{5451B450-01B2-4C84-B29E-EDC22EB4EB97}" type="presOf" srcId="{FEDFF798-A9D1-4B6B-9BA9-EF3BACCD3E86}" destId="{BE31FF99-B4E0-44EA-AD63-640B5EEFB9F3}" srcOrd="0" destOrd="0" presId="urn:microsoft.com/office/officeart/2005/8/layout/lProcess2"/>
    <dgm:cxn modelId="{BB48D62E-D80E-4742-BA2A-EE441958378C}" srcId="{157A961E-A5DC-4D7C-9ED5-DDD2C636E946}" destId="{030B3DB8-1BF3-4594-8CBF-F40339F8D477}" srcOrd="0" destOrd="0" parTransId="{FC0E70F5-C870-493F-9A16-F08D916F8CC9}" sibTransId="{92D5019E-E47C-4899-8BFC-2B0C37A2C96E}"/>
    <dgm:cxn modelId="{99DDDB71-309D-4A5C-A543-99462446F729}" srcId="{3752E84B-1431-425F-A94B-83BCFC7FBF8A}" destId="{A8BF3CEB-03EE-41F9-8FEB-A905A11BA771}" srcOrd="1" destOrd="0" parTransId="{729AAC99-958E-4E9C-B7AF-8D40F887658F}" sibTransId="{43C608FD-8BD5-4D43-B364-9721DF97B6E6}"/>
    <dgm:cxn modelId="{66899D17-6E56-42E2-9B77-7B1AFCBCF588}" type="presOf" srcId="{5D7E355B-C65B-481B-8AAC-033D2425EA9B}" destId="{9F240647-A808-49E2-8079-B79A41BD872F}" srcOrd="0" destOrd="0" presId="urn:microsoft.com/office/officeart/2005/8/layout/lProcess2"/>
    <dgm:cxn modelId="{C69CD679-A5C6-4791-ABDB-B8E5D2B31985}" type="presOf" srcId="{E6C5BA81-DBB9-4FDE-82CC-3260EE254D5F}" destId="{463E4FAC-2CE8-4016-A61D-A33E1D141C07}" srcOrd="0" destOrd="0" presId="urn:microsoft.com/office/officeart/2005/8/layout/lProcess2"/>
    <dgm:cxn modelId="{BABDD457-AB4D-4AE6-A201-DEFAB696431B}" srcId="{3752E84B-1431-425F-A94B-83BCFC7FBF8A}" destId="{A913E97D-02A1-452D-B6A2-B169B5CC1477}" srcOrd="0" destOrd="0" parTransId="{C960B191-4A01-4D35-925C-D86A4B65B38B}" sibTransId="{24A2AAA2-B342-4DEE-B115-01B3AFBDB9B3}"/>
    <dgm:cxn modelId="{D64F118C-8456-4A93-A473-CA8436F18C93}" type="presOf" srcId="{5B2CE0C4-C284-4736-BFD5-B97299E3D821}" destId="{E1A1DB7B-3C22-4D13-BB43-1C41FD29165A}" srcOrd="0" destOrd="0" presId="urn:microsoft.com/office/officeart/2005/8/layout/lProcess2"/>
    <dgm:cxn modelId="{C7886FCD-2969-4589-9715-4D848AC15DC9}" srcId="{5B2CE0C4-C284-4736-BFD5-B97299E3D821}" destId="{6C9A3729-86F8-4152-B456-24BB0AFB6B32}" srcOrd="0" destOrd="0" parTransId="{57E84C16-604C-4661-B0CF-E341D3287695}" sibTransId="{2076868C-0BF2-4C7C-AAC5-4E54DEB411FD}"/>
    <dgm:cxn modelId="{618040EF-E866-4631-BB98-959B08A07551}" srcId="{BB8550AA-0DD1-4E92-8B68-395C849923DB}" destId="{5D7E355B-C65B-481B-8AAC-033D2425EA9B}" srcOrd="1" destOrd="0" parTransId="{72FB78DA-AB49-4C9C-9F09-75543E6475A8}" sibTransId="{A416D379-7485-4E2D-A63E-143EF5F26149}"/>
    <dgm:cxn modelId="{6A088CE6-0BCE-4764-9813-39A1B40144D8}" type="presOf" srcId="{5311E6D4-2410-428E-8E3C-909ACCAC162B}" destId="{06D63A0F-6308-4B47-861A-A781C9DE2452}" srcOrd="0" destOrd="0" presId="urn:microsoft.com/office/officeart/2005/8/layout/lProcess2"/>
    <dgm:cxn modelId="{4181ABDC-D5BF-4002-B92D-A0B3A86FB2B4}" type="presOf" srcId="{A913E97D-02A1-452D-B6A2-B169B5CC1477}" destId="{D4D27311-CF9C-4007-B6F7-2B9A789EB912}" srcOrd="0" destOrd="0" presId="urn:microsoft.com/office/officeart/2005/8/layout/lProcess2"/>
    <dgm:cxn modelId="{A3182ECB-07ED-459F-9C04-94FAAFFC6034}" srcId="{E6C5BA81-DBB9-4FDE-82CC-3260EE254D5F}" destId="{BB8550AA-0DD1-4E92-8B68-395C849923DB}" srcOrd="2" destOrd="0" parTransId="{578A5653-8F69-4A3C-9834-30C153A00A64}" sibTransId="{8C18D9BD-74E9-4830-9C3B-92B588E81443}"/>
    <dgm:cxn modelId="{D88BC7E8-A4C3-4B76-BD42-94275CFD47E9}" srcId="{E6C5BA81-DBB9-4FDE-82CC-3260EE254D5F}" destId="{0F37FE1B-FC4B-45BB-BCBD-8237403F0EED}" srcOrd="0" destOrd="0" parTransId="{8EF5E076-C041-4FC4-86B9-78C043EB2E59}" sibTransId="{7D699477-EC1C-4B0C-B4B6-B3F7F8ECE720}"/>
    <dgm:cxn modelId="{BD6C83DB-FCF3-4505-94DB-066026E8DA7C}" type="presOf" srcId="{030B3DB8-1BF3-4594-8CBF-F40339F8D477}" destId="{18B9E8FA-B14E-46B8-8C57-B44B88CA524D}" srcOrd="0" destOrd="0" presId="urn:microsoft.com/office/officeart/2005/8/layout/lProcess2"/>
    <dgm:cxn modelId="{F055B9E2-725B-42D3-B1B0-19A3BBCB9C03}" type="presOf" srcId="{3752E84B-1431-425F-A94B-83BCFC7FBF8A}" destId="{08835FE4-AEBA-4058-99AE-ED860F291D4C}" srcOrd="0" destOrd="0" presId="urn:microsoft.com/office/officeart/2005/8/layout/lProcess2"/>
    <dgm:cxn modelId="{A5CD4796-94EF-4DA5-9FC5-B277428325ED}" srcId="{E6C5BA81-DBB9-4FDE-82CC-3260EE254D5F}" destId="{5B2CE0C4-C284-4736-BFD5-B97299E3D821}" srcOrd="4" destOrd="0" parTransId="{0C456333-7CE4-46DF-BB91-3C38D7E9EACE}" sibTransId="{EB161A7A-19A6-4357-89BC-5F9AC38BA9D7}"/>
    <dgm:cxn modelId="{8626A4C7-28AB-4EF8-B5E2-03BCC4DED3F8}" type="presOf" srcId="{A13775AE-AF94-4D6D-B7D4-A42BBC09D07E}" destId="{FF365C18-BE23-4590-96E2-B167F9459DE5}" srcOrd="0" destOrd="0" presId="urn:microsoft.com/office/officeart/2005/8/layout/lProcess2"/>
    <dgm:cxn modelId="{769395FF-7CBF-4F7B-881E-78D1305AEFE7}" type="presOf" srcId="{5B2CE0C4-C284-4736-BFD5-B97299E3D821}" destId="{8F78542D-A929-4CC7-9663-92655B76D94C}" srcOrd="1" destOrd="0" presId="urn:microsoft.com/office/officeart/2005/8/layout/lProcess2"/>
    <dgm:cxn modelId="{DDB0AE79-CAE5-4F28-A8CA-AE37D6839B63}" srcId="{157A961E-A5DC-4D7C-9ED5-DDD2C636E946}" destId="{5311E6D4-2410-428E-8E3C-909ACCAC162B}" srcOrd="1" destOrd="0" parTransId="{139482B8-3392-42A9-AB5A-6549DA9ED0F6}" sibTransId="{F8DE9B1C-05C7-4F65-95E6-E6A9305481FD}"/>
    <dgm:cxn modelId="{28A72622-F487-412D-81B5-58DFE00C1114}" srcId="{0F37FE1B-FC4B-45BB-BCBD-8237403F0EED}" destId="{92CD56B8-2710-4D90-8E4B-650B52B76E2D}" srcOrd="0" destOrd="0" parTransId="{753D5DA8-93D1-495E-B79C-F4FBBB32B52C}" sibTransId="{BC994FDB-5EAB-445D-BF95-DED8A4752D40}"/>
    <dgm:cxn modelId="{8F3C1258-1E2A-47C3-B028-B543E66830E3}" type="presOf" srcId="{92CD56B8-2710-4D90-8E4B-650B52B76E2D}" destId="{064C6829-5E95-44EA-9443-C635EACCB131}" srcOrd="0" destOrd="0" presId="urn:microsoft.com/office/officeart/2005/8/layout/lProcess2"/>
    <dgm:cxn modelId="{AA7AAEFD-2F3C-4A46-8353-7482ADFD81D0}" type="presOf" srcId="{0F37FE1B-FC4B-45BB-BCBD-8237403F0EED}" destId="{6B4C82F9-3E99-48E9-A0D5-A967AEFD7B8B}" srcOrd="1" destOrd="0" presId="urn:microsoft.com/office/officeart/2005/8/layout/lProcess2"/>
    <dgm:cxn modelId="{F7CFBAB8-5357-4162-AE91-1A4507314C0A}" type="presOf" srcId="{157A961E-A5DC-4D7C-9ED5-DDD2C636E946}" destId="{9A200844-FE0F-433F-B9EE-DA063CDF6EFF}" srcOrd="1" destOrd="0" presId="urn:microsoft.com/office/officeart/2005/8/layout/lProcess2"/>
    <dgm:cxn modelId="{9C5791A7-BC5A-416C-9941-7C0F09585F90}" type="presOf" srcId="{BB8550AA-0DD1-4E92-8B68-395C849923DB}" destId="{89E62F5E-483E-4CB9-B31D-DA6112EE9F7D}" srcOrd="0" destOrd="0" presId="urn:microsoft.com/office/officeart/2005/8/layout/lProcess2"/>
    <dgm:cxn modelId="{E9E75D23-7893-40A7-82FD-A02778C6EEF2}" type="presOf" srcId="{6C9A3729-86F8-4152-B456-24BB0AFB6B32}" destId="{55C21316-3357-4071-8232-CA133890471A}" srcOrd="0" destOrd="0" presId="urn:microsoft.com/office/officeart/2005/8/layout/lProcess2"/>
    <dgm:cxn modelId="{A211A019-5852-4272-A008-18133A8EE6E0}" srcId="{0F37FE1B-FC4B-45BB-BCBD-8237403F0EED}" destId="{A13775AE-AF94-4D6D-B7D4-A42BBC09D07E}" srcOrd="1" destOrd="0" parTransId="{DF18FED7-C208-48E3-B74F-5B2995E6D47F}" sibTransId="{66D8595E-94A1-4BFC-8704-14EA4129556F}"/>
    <dgm:cxn modelId="{64F70CDD-25C1-40D5-9246-BB19F5294729}" type="presOf" srcId="{157A961E-A5DC-4D7C-9ED5-DDD2C636E946}" destId="{596F62F7-0AFD-4CEE-8E19-46F415B9520E}" srcOrd="0" destOrd="0" presId="urn:microsoft.com/office/officeart/2005/8/layout/lProcess2"/>
    <dgm:cxn modelId="{6BFBC9E1-53FA-4D0B-AB19-DB7E806F8CEB}" srcId="{5B2CE0C4-C284-4736-BFD5-B97299E3D821}" destId="{FEDFF798-A9D1-4B6B-9BA9-EF3BACCD3E86}" srcOrd="1" destOrd="0" parTransId="{2D79A14B-8DA0-4ADA-99EB-3467AF83BB66}" sibTransId="{746151F2-6EA3-42DD-8103-C350CE3B989F}"/>
    <dgm:cxn modelId="{ED3A331E-65B6-48EF-A8FD-A54023D133FE}" type="presParOf" srcId="{463E4FAC-2CE8-4016-A61D-A33E1D141C07}" destId="{A6AA06D9-61CE-4FA5-8795-24F3403E1126}" srcOrd="0" destOrd="0" presId="urn:microsoft.com/office/officeart/2005/8/layout/lProcess2"/>
    <dgm:cxn modelId="{A757DAD2-7607-4C02-9A5C-13E2ED2C4604}" type="presParOf" srcId="{A6AA06D9-61CE-4FA5-8795-24F3403E1126}" destId="{A4602501-49A8-41A7-8034-290A2F93F35A}" srcOrd="0" destOrd="0" presId="urn:microsoft.com/office/officeart/2005/8/layout/lProcess2"/>
    <dgm:cxn modelId="{EC6CDBCC-A442-483A-BB86-1FBFE4010C15}" type="presParOf" srcId="{A6AA06D9-61CE-4FA5-8795-24F3403E1126}" destId="{6B4C82F9-3E99-48E9-A0D5-A967AEFD7B8B}" srcOrd="1" destOrd="0" presId="urn:microsoft.com/office/officeart/2005/8/layout/lProcess2"/>
    <dgm:cxn modelId="{F95EF6BC-3FD3-4FDF-BE74-8DA6C3804577}" type="presParOf" srcId="{A6AA06D9-61CE-4FA5-8795-24F3403E1126}" destId="{2BC274BC-DF4E-4063-BA14-9113B54191A4}" srcOrd="2" destOrd="0" presId="urn:microsoft.com/office/officeart/2005/8/layout/lProcess2"/>
    <dgm:cxn modelId="{139465D2-A9A4-4765-B196-BA2A561C9A6A}" type="presParOf" srcId="{2BC274BC-DF4E-4063-BA14-9113B54191A4}" destId="{F1706464-EC96-418D-B0BC-99A9EC7890FD}" srcOrd="0" destOrd="0" presId="urn:microsoft.com/office/officeart/2005/8/layout/lProcess2"/>
    <dgm:cxn modelId="{D00B3D19-6104-4589-9116-157A260EC333}" type="presParOf" srcId="{F1706464-EC96-418D-B0BC-99A9EC7890FD}" destId="{064C6829-5E95-44EA-9443-C635EACCB131}" srcOrd="0" destOrd="0" presId="urn:microsoft.com/office/officeart/2005/8/layout/lProcess2"/>
    <dgm:cxn modelId="{FCFB9556-6433-41EC-8203-5BB23D6EFCD0}" type="presParOf" srcId="{F1706464-EC96-418D-B0BC-99A9EC7890FD}" destId="{F50DFE47-3309-4496-B8F3-B5B055FFFECA}" srcOrd="1" destOrd="0" presId="urn:microsoft.com/office/officeart/2005/8/layout/lProcess2"/>
    <dgm:cxn modelId="{D7D349FA-5314-43BE-B443-2D285DCA34B0}" type="presParOf" srcId="{F1706464-EC96-418D-B0BC-99A9EC7890FD}" destId="{FF365C18-BE23-4590-96E2-B167F9459DE5}" srcOrd="2" destOrd="0" presId="urn:microsoft.com/office/officeart/2005/8/layout/lProcess2"/>
    <dgm:cxn modelId="{A7C65EAD-0040-488C-AA54-B52F8122C624}" type="presParOf" srcId="{463E4FAC-2CE8-4016-A61D-A33E1D141C07}" destId="{7D291D0A-984F-4273-82C4-D7FE29E8508A}" srcOrd="1" destOrd="0" presId="urn:microsoft.com/office/officeart/2005/8/layout/lProcess2"/>
    <dgm:cxn modelId="{D5208B22-CB06-460B-BEF4-42FDC12ED863}" type="presParOf" srcId="{463E4FAC-2CE8-4016-A61D-A33E1D141C07}" destId="{A3F2A5B5-E7EA-4666-B6C2-74B4A19EDA9A}" srcOrd="2" destOrd="0" presId="urn:microsoft.com/office/officeart/2005/8/layout/lProcess2"/>
    <dgm:cxn modelId="{52DC4D44-9BD9-40D6-BC2E-ACE14094CA5B}" type="presParOf" srcId="{A3F2A5B5-E7EA-4666-B6C2-74B4A19EDA9A}" destId="{596F62F7-0AFD-4CEE-8E19-46F415B9520E}" srcOrd="0" destOrd="0" presId="urn:microsoft.com/office/officeart/2005/8/layout/lProcess2"/>
    <dgm:cxn modelId="{BCB0D901-B605-482E-BC1F-6735C032D94D}" type="presParOf" srcId="{A3F2A5B5-E7EA-4666-B6C2-74B4A19EDA9A}" destId="{9A200844-FE0F-433F-B9EE-DA063CDF6EFF}" srcOrd="1" destOrd="0" presId="urn:microsoft.com/office/officeart/2005/8/layout/lProcess2"/>
    <dgm:cxn modelId="{256D91EA-FBD3-4529-90A0-1DE56970FAB2}" type="presParOf" srcId="{A3F2A5B5-E7EA-4666-B6C2-74B4A19EDA9A}" destId="{E99EC488-305C-4350-9572-9B9DA9358A99}" srcOrd="2" destOrd="0" presId="urn:microsoft.com/office/officeart/2005/8/layout/lProcess2"/>
    <dgm:cxn modelId="{075D42A5-CF96-4B5D-B5DF-977745095AA3}" type="presParOf" srcId="{E99EC488-305C-4350-9572-9B9DA9358A99}" destId="{FC7D8D88-29E4-4FE2-8509-D1ABC458C6E9}" srcOrd="0" destOrd="0" presId="urn:microsoft.com/office/officeart/2005/8/layout/lProcess2"/>
    <dgm:cxn modelId="{34AA52C1-40F3-4BC1-8F7F-C6BA30D25E63}" type="presParOf" srcId="{FC7D8D88-29E4-4FE2-8509-D1ABC458C6E9}" destId="{18B9E8FA-B14E-46B8-8C57-B44B88CA524D}" srcOrd="0" destOrd="0" presId="urn:microsoft.com/office/officeart/2005/8/layout/lProcess2"/>
    <dgm:cxn modelId="{464CA524-50F5-40F3-AF60-31C35BCDDBEF}" type="presParOf" srcId="{FC7D8D88-29E4-4FE2-8509-D1ABC458C6E9}" destId="{AEE85496-923C-42B1-BB90-C7FA6FECF63C}" srcOrd="1" destOrd="0" presId="urn:microsoft.com/office/officeart/2005/8/layout/lProcess2"/>
    <dgm:cxn modelId="{FD996B8A-C1E6-4784-8B2C-64F6E7DC376B}" type="presParOf" srcId="{FC7D8D88-29E4-4FE2-8509-D1ABC458C6E9}" destId="{06D63A0F-6308-4B47-861A-A781C9DE2452}" srcOrd="2" destOrd="0" presId="urn:microsoft.com/office/officeart/2005/8/layout/lProcess2"/>
    <dgm:cxn modelId="{7C5C1CCB-5E45-43A1-859B-30B182B1EC8F}" type="presParOf" srcId="{463E4FAC-2CE8-4016-A61D-A33E1D141C07}" destId="{9F38F4AB-AD34-4D9F-89DF-816E21020EAA}" srcOrd="3" destOrd="0" presId="urn:microsoft.com/office/officeart/2005/8/layout/lProcess2"/>
    <dgm:cxn modelId="{8A64385B-6942-40B7-A342-93702091D105}" type="presParOf" srcId="{463E4FAC-2CE8-4016-A61D-A33E1D141C07}" destId="{FB5F61D5-7E79-4C7C-93FB-3E8546125C02}" srcOrd="4" destOrd="0" presId="urn:microsoft.com/office/officeart/2005/8/layout/lProcess2"/>
    <dgm:cxn modelId="{7BFB6E0F-7338-43DA-9424-F553439B7A55}" type="presParOf" srcId="{FB5F61D5-7E79-4C7C-93FB-3E8546125C02}" destId="{89E62F5E-483E-4CB9-B31D-DA6112EE9F7D}" srcOrd="0" destOrd="0" presId="urn:microsoft.com/office/officeart/2005/8/layout/lProcess2"/>
    <dgm:cxn modelId="{14A65473-AA75-4B42-9A6E-6CC20E1A0D62}" type="presParOf" srcId="{FB5F61D5-7E79-4C7C-93FB-3E8546125C02}" destId="{E7334B95-634C-4100-9C20-7D5A5FB28E6C}" srcOrd="1" destOrd="0" presId="urn:microsoft.com/office/officeart/2005/8/layout/lProcess2"/>
    <dgm:cxn modelId="{03906CC4-608F-4577-9E3A-D9FB5D784477}" type="presParOf" srcId="{FB5F61D5-7E79-4C7C-93FB-3E8546125C02}" destId="{4C6DE284-6E86-4FBF-A284-1BA501B7D4D9}" srcOrd="2" destOrd="0" presId="urn:microsoft.com/office/officeart/2005/8/layout/lProcess2"/>
    <dgm:cxn modelId="{9030D7B2-E933-4DB2-AB74-F3EF469D55AA}" type="presParOf" srcId="{4C6DE284-6E86-4FBF-A284-1BA501B7D4D9}" destId="{F7D7E1EB-F8B7-48FE-AC22-5EAC74D82183}" srcOrd="0" destOrd="0" presId="urn:microsoft.com/office/officeart/2005/8/layout/lProcess2"/>
    <dgm:cxn modelId="{5FE466C4-7323-40FF-B4D0-EC013EB3023E}" type="presParOf" srcId="{F7D7E1EB-F8B7-48FE-AC22-5EAC74D82183}" destId="{B6AA9BF6-134A-4741-9783-083CA3509CE5}" srcOrd="0" destOrd="0" presId="urn:microsoft.com/office/officeart/2005/8/layout/lProcess2"/>
    <dgm:cxn modelId="{DC840A3B-7406-4D6D-8DDF-DEC1171FB4FD}" type="presParOf" srcId="{F7D7E1EB-F8B7-48FE-AC22-5EAC74D82183}" destId="{357EF49D-7FE7-44D4-9DBF-B1C97406BB96}" srcOrd="1" destOrd="0" presId="urn:microsoft.com/office/officeart/2005/8/layout/lProcess2"/>
    <dgm:cxn modelId="{61BFD37A-56EB-4FB0-B76C-48AF749C4AEE}" type="presParOf" srcId="{F7D7E1EB-F8B7-48FE-AC22-5EAC74D82183}" destId="{9F240647-A808-49E2-8079-B79A41BD872F}" srcOrd="2" destOrd="0" presId="urn:microsoft.com/office/officeart/2005/8/layout/lProcess2"/>
    <dgm:cxn modelId="{FF333A31-A627-42B8-A6D3-000D3DBE8AF5}" type="presParOf" srcId="{463E4FAC-2CE8-4016-A61D-A33E1D141C07}" destId="{78702F57-EAD8-473B-9E5C-55BD5E9C4469}" srcOrd="5" destOrd="0" presId="urn:microsoft.com/office/officeart/2005/8/layout/lProcess2"/>
    <dgm:cxn modelId="{C2455F75-BCDB-4171-A389-03646F271A47}" type="presParOf" srcId="{463E4FAC-2CE8-4016-A61D-A33E1D141C07}" destId="{D3F5B050-6860-4763-9999-F0469F1DD4E1}" srcOrd="6" destOrd="0" presId="urn:microsoft.com/office/officeart/2005/8/layout/lProcess2"/>
    <dgm:cxn modelId="{6C325B39-1E7D-4D74-AB75-BA94F59300E5}" type="presParOf" srcId="{D3F5B050-6860-4763-9999-F0469F1DD4E1}" destId="{08835FE4-AEBA-4058-99AE-ED860F291D4C}" srcOrd="0" destOrd="0" presId="urn:microsoft.com/office/officeart/2005/8/layout/lProcess2"/>
    <dgm:cxn modelId="{38264B1E-5151-4462-913A-C10114663E7B}" type="presParOf" srcId="{D3F5B050-6860-4763-9999-F0469F1DD4E1}" destId="{961CC130-8CC6-47D8-A885-68018ED2E729}" srcOrd="1" destOrd="0" presId="urn:microsoft.com/office/officeart/2005/8/layout/lProcess2"/>
    <dgm:cxn modelId="{3A2E6493-82AE-47B4-A9B2-53FE70BD541D}" type="presParOf" srcId="{D3F5B050-6860-4763-9999-F0469F1DD4E1}" destId="{046FB0AC-E5EF-400B-B2CE-11DAC5007BED}" srcOrd="2" destOrd="0" presId="urn:microsoft.com/office/officeart/2005/8/layout/lProcess2"/>
    <dgm:cxn modelId="{7D79CD12-13A4-4B48-A0A9-60C5A314C8B5}" type="presParOf" srcId="{046FB0AC-E5EF-400B-B2CE-11DAC5007BED}" destId="{43196C2C-1CED-410C-83B6-E63F7EC90BA2}" srcOrd="0" destOrd="0" presId="urn:microsoft.com/office/officeart/2005/8/layout/lProcess2"/>
    <dgm:cxn modelId="{B2F07253-F776-470C-BEF2-AC74C128CDD1}" type="presParOf" srcId="{43196C2C-1CED-410C-83B6-E63F7EC90BA2}" destId="{D4D27311-CF9C-4007-B6F7-2B9A789EB912}" srcOrd="0" destOrd="0" presId="urn:microsoft.com/office/officeart/2005/8/layout/lProcess2"/>
    <dgm:cxn modelId="{51CC07C9-A820-4166-8234-9171E7498B4C}" type="presParOf" srcId="{43196C2C-1CED-410C-83B6-E63F7EC90BA2}" destId="{AEE6FD47-83F6-421F-A384-A529D2C7E415}" srcOrd="1" destOrd="0" presId="urn:microsoft.com/office/officeart/2005/8/layout/lProcess2"/>
    <dgm:cxn modelId="{8F23FD12-16C1-4AF0-AE10-8649D562CDD8}" type="presParOf" srcId="{43196C2C-1CED-410C-83B6-E63F7EC90BA2}" destId="{042048AC-B1F2-436C-BD6C-EC4A27FACCF6}" srcOrd="2" destOrd="0" presId="urn:microsoft.com/office/officeart/2005/8/layout/lProcess2"/>
    <dgm:cxn modelId="{4BF70675-E94C-4539-8C00-A370E3688FC3}" type="presParOf" srcId="{463E4FAC-2CE8-4016-A61D-A33E1D141C07}" destId="{1A0528B8-4B80-41C4-B158-93705D4861E7}" srcOrd="7" destOrd="0" presId="urn:microsoft.com/office/officeart/2005/8/layout/lProcess2"/>
    <dgm:cxn modelId="{E938F539-D6EF-4DA6-80A4-3AA30A9990A9}" type="presParOf" srcId="{463E4FAC-2CE8-4016-A61D-A33E1D141C07}" destId="{598BA059-7F92-4405-95CB-6F9593C555C7}" srcOrd="8" destOrd="0" presId="urn:microsoft.com/office/officeart/2005/8/layout/lProcess2"/>
    <dgm:cxn modelId="{67A7B45F-6CEF-4871-8800-A71E51B4C465}" type="presParOf" srcId="{598BA059-7F92-4405-95CB-6F9593C555C7}" destId="{E1A1DB7B-3C22-4D13-BB43-1C41FD29165A}" srcOrd="0" destOrd="0" presId="urn:microsoft.com/office/officeart/2005/8/layout/lProcess2"/>
    <dgm:cxn modelId="{06156634-C5DD-4950-9975-F932E26761CE}" type="presParOf" srcId="{598BA059-7F92-4405-95CB-6F9593C555C7}" destId="{8F78542D-A929-4CC7-9663-92655B76D94C}" srcOrd="1" destOrd="0" presId="urn:microsoft.com/office/officeart/2005/8/layout/lProcess2"/>
    <dgm:cxn modelId="{48DA0464-0EEE-4152-B762-FA2FCB4F68F0}" type="presParOf" srcId="{598BA059-7F92-4405-95CB-6F9593C555C7}" destId="{4040366C-2CD0-476D-9593-0ADFABF05884}" srcOrd="2" destOrd="0" presId="urn:microsoft.com/office/officeart/2005/8/layout/lProcess2"/>
    <dgm:cxn modelId="{EFABC4C8-AF18-4C06-BF1F-293551B9C6E7}" type="presParOf" srcId="{4040366C-2CD0-476D-9593-0ADFABF05884}" destId="{7A4EC7F0-E624-44D9-A7E6-EF85CE36F537}" srcOrd="0" destOrd="0" presId="urn:microsoft.com/office/officeart/2005/8/layout/lProcess2"/>
    <dgm:cxn modelId="{08AA8499-4194-493C-8D66-5FDF1E380E20}" type="presParOf" srcId="{7A4EC7F0-E624-44D9-A7E6-EF85CE36F537}" destId="{55C21316-3357-4071-8232-CA133890471A}" srcOrd="0" destOrd="0" presId="urn:microsoft.com/office/officeart/2005/8/layout/lProcess2"/>
    <dgm:cxn modelId="{651AEE48-C8F8-41B5-B0B6-B4C00B2A26D8}" type="presParOf" srcId="{7A4EC7F0-E624-44D9-A7E6-EF85CE36F537}" destId="{103117C6-5F88-428E-81C4-CC6E94398BEB}" srcOrd="1" destOrd="0" presId="urn:microsoft.com/office/officeart/2005/8/layout/lProcess2"/>
    <dgm:cxn modelId="{F848717B-77B6-4D6C-9EB5-CB3CFF08E4BA}" type="presParOf" srcId="{7A4EC7F0-E624-44D9-A7E6-EF85CE36F537}" destId="{BE31FF99-B4E0-44EA-AD63-640B5EEFB9F3}" srcOrd="2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6C5BA81-DBB9-4FDE-82CC-3260EE254D5F}" type="doc">
      <dgm:prSet loTypeId="urn:microsoft.com/office/officeart/2005/8/layout/lProcess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t-PT"/>
        </a:p>
      </dgm:t>
    </dgm:pt>
    <dgm:pt modelId="{0F37FE1B-FC4B-45BB-BCBD-8237403F0EED}">
      <dgm:prSet phldrT="[Texto]"/>
      <dgm:spPr>
        <a:solidFill>
          <a:srgbClr val="CCDEDE"/>
        </a:solidFill>
      </dgm:spPr>
      <dgm:t>
        <a:bodyPr/>
        <a:lstStyle/>
        <a:p>
          <a:r>
            <a:rPr lang="pt-PT" dirty="0" smtClean="0"/>
            <a:t>Rede</a:t>
          </a:r>
          <a:endParaRPr lang="pt-PT" dirty="0"/>
        </a:p>
      </dgm:t>
    </dgm:pt>
    <dgm:pt modelId="{8EF5E076-C041-4FC4-86B9-78C043EB2E59}" type="parTrans" cxnId="{D88BC7E8-A4C3-4B76-BD42-94275CFD47E9}">
      <dgm:prSet/>
      <dgm:spPr/>
      <dgm:t>
        <a:bodyPr/>
        <a:lstStyle/>
        <a:p>
          <a:endParaRPr lang="pt-PT"/>
        </a:p>
      </dgm:t>
    </dgm:pt>
    <dgm:pt modelId="{7D699477-EC1C-4B0C-B4B6-B3F7F8ECE720}" type="sibTrans" cxnId="{D88BC7E8-A4C3-4B76-BD42-94275CFD47E9}">
      <dgm:prSet/>
      <dgm:spPr/>
      <dgm:t>
        <a:bodyPr/>
        <a:lstStyle/>
        <a:p>
          <a:endParaRPr lang="pt-PT"/>
        </a:p>
      </dgm:t>
    </dgm:pt>
    <dgm:pt modelId="{92CD56B8-2710-4D90-8E4B-650B52B76E2D}">
      <dgm:prSet phldrT="[Texto]" phldr="1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pt-PT" dirty="0"/>
        </a:p>
      </dgm:t>
    </dgm:pt>
    <dgm:pt modelId="{753D5DA8-93D1-495E-B79C-F4FBBB32B52C}" type="parTrans" cxnId="{28A72622-F487-412D-81B5-58DFE00C1114}">
      <dgm:prSet/>
      <dgm:spPr/>
      <dgm:t>
        <a:bodyPr/>
        <a:lstStyle/>
        <a:p>
          <a:endParaRPr lang="pt-PT"/>
        </a:p>
      </dgm:t>
    </dgm:pt>
    <dgm:pt modelId="{BC994FDB-5EAB-445D-BF95-DED8A4752D40}" type="sibTrans" cxnId="{28A72622-F487-412D-81B5-58DFE00C1114}">
      <dgm:prSet/>
      <dgm:spPr/>
      <dgm:t>
        <a:bodyPr/>
        <a:lstStyle/>
        <a:p>
          <a:endParaRPr lang="pt-PT"/>
        </a:p>
      </dgm:t>
    </dgm:pt>
    <dgm:pt modelId="{A13775AE-AF94-4D6D-B7D4-A42BBC09D07E}">
      <dgm:prSet phldrT="[Texto]" phldr="1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pt-PT" dirty="0"/>
        </a:p>
      </dgm:t>
    </dgm:pt>
    <dgm:pt modelId="{DF18FED7-C208-48E3-B74F-5B2995E6D47F}" type="parTrans" cxnId="{A211A019-5852-4272-A008-18133A8EE6E0}">
      <dgm:prSet/>
      <dgm:spPr/>
      <dgm:t>
        <a:bodyPr/>
        <a:lstStyle/>
        <a:p>
          <a:endParaRPr lang="pt-PT"/>
        </a:p>
      </dgm:t>
    </dgm:pt>
    <dgm:pt modelId="{66D8595E-94A1-4BFC-8704-14EA4129556F}" type="sibTrans" cxnId="{A211A019-5852-4272-A008-18133A8EE6E0}">
      <dgm:prSet/>
      <dgm:spPr/>
      <dgm:t>
        <a:bodyPr/>
        <a:lstStyle/>
        <a:p>
          <a:endParaRPr lang="pt-PT"/>
        </a:p>
      </dgm:t>
    </dgm:pt>
    <dgm:pt modelId="{157A961E-A5DC-4D7C-9ED5-DDD2C636E946}">
      <dgm:prSet phldrT="[Texto]"/>
      <dgm:spPr>
        <a:solidFill>
          <a:srgbClr val="CCDEDE"/>
        </a:solidFill>
      </dgm:spPr>
      <dgm:t>
        <a:bodyPr/>
        <a:lstStyle/>
        <a:p>
          <a:r>
            <a:rPr lang="pt-PT" dirty="0" smtClean="0"/>
            <a:t>Computação</a:t>
          </a:r>
          <a:endParaRPr lang="pt-PT" dirty="0"/>
        </a:p>
      </dgm:t>
    </dgm:pt>
    <dgm:pt modelId="{BEB37BFA-4C43-453C-8E43-81E1B11103F7}" type="parTrans" cxnId="{F048B952-6016-4E38-8F8A-85EC4A03302F}">
      <dgm:prSet/>
      <dgm:spPr/>
      <dgm:t>
        <a:bodyPr/>
        <a:lstStyle/>
        <a:p>
          <a:endParaRPr lang="pt-PT"/>
        </a:p>
      </dgm:t>
    </dgm:pt>
    <dgm:pt modelId="{698D1669-32B0-498D-BBDC-8312BDE58C2C}" type="sibTrans" cxnId="{F048B952-6016-4E38-8F8A-85EC4A03302F}">
      <dgm:prSet/>
      <dgm:spPr/>
      <dgm:t>
        <a:bodyPr/>
        <a:lstStyle/>
        <a:p>
          <a:endParaRPr lang="pt-PT"/>
        </a:p>
      </dgm:t>
    </dgm:pt>
    <dgm:pt modelId="{030B3DB8-1BF3-4594-8CBF-F40339F8D477}">
      <dgm:prSet phldrT="[Texto]" phldr="1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endParaRPr lang="pt-PT" dirty="0"/>
        </a:p>
      </dgm:t>
    </dgm:pt>
    <dgm:pt modelId="{FC0E70F5-C870-493F-9A16-F08D916F8CC9}" type="parTrans" cxnId="{BB48D62E-D80E-4742-BA2A-EE441958378C}">
      <dgm:prSet/>
      <dgm:spPr/>
      <dgm:t>
        <a:bodyPr/>
        <a:lstStyle/>
        <a:p>
          <a:endParaRPr lang="pt-PT"/>
        </a:p>
      </dgm:t>
    </dgm:pt>
    <dgm:pt modelId="{92D5019E-E47C-4899-8BFC-2B0C37A2C96E}" type="sibTrans" cxnId="{BB48D62E-D80E-4742-BA2A-EE441958378C}">
      <dgm:prSet/>
      <dgm:spPr/>
      <dgm:t>
        <a:bodyPr/>
        <a:lstStyle/>
        <a:p>
          <a:endParaRPr lang="pt-PT"/>
        </a:p>
      </dgm:t>
    </dgm:pt>
    <dgm:pt modelId="{5311E6D4-2410-428E-8E3C-909ACCAC162B}">
      <dgm:prSet phldrT="[Texto]" phldr="1"/>
      <dgm:spPr>
        <a:blipFill rotWithShape="0">
          <a:blip xmlns:r="http://schemas.openxmlformats.org/officeDocument/2006/relationships" r:embed="rId4"/>
          <a:stretch>
            <a:fillRect/>
          </a:stretch>
        </a:blipFill>
      </dgm:spPr>
      <dgm:t>
        <a:bodyPr/>
        <a:lstStyle/>
        <a:p>
          <a:endParaRPr lang="pt-PT" dirty="0"/>
        </a:p>
      </dgm:t>
    </dgm:pt>
    <dgm:pt modelId="{139482B8-3392-42A9-AB5A-6549DA9ED0F6}" type="parTrans" cxnId="{DDB0AE79-CAE5-4F28-A8CA-AE37D6839B63}">
      <dgm:prSet/>
      <dgm:spPr/>
      <dgm:t>
        <a:bodyPr/>
        <a:lstStyle/>
        <a:p>
          <a:endParaRPr lang="pt-PT"/>
        </a:p>
      </dgm:t>
    </dgm:pt>
    <dgm:pt modelId="{F8DE9B1C-05C7-4F65-95E6-E6A9305481FD}" type="sibTrans" cxnId="{DDB0AE79-CAE5-4F28-A8CA-AE37D6839B63}">
      <dgm:prSet/>
      <dgm:spPr/>
      <dgm:t>
        <a:bodyPr/>
        <a:lstStyle/>
        <a:p>
          <a:endParaRPr lang="pt-PT"/>
        </a:p>
      </dgm:t>
    </dgm:pt>
    <dgm:pt modelId="{BB8550AA-0DD1-4E92-8B68-395C849923DB}">
      <dgm:prSet phldrT="[Texto]"/>
      <dgm:spPr>
        <a:solidFill>
          <a:srgbClr val="CCDEDE"/>
        </a:solidFill>
      </dgm:spPr>
      <dgm:t>
        <a:bodyPr/>
        <a:lstStyle/>
        <a:p>
          <a:r>
            <a:rPr lang="pt-PT" dirty="0" smtClean="0"/>
            <a:t>Computação</a:t>
          </a:r>
          <a:endParaRPr lang="pt-PT" dirty="0"/>
        </a:p>
      </dgm:t>
    </dgm:pt>
    <dgm:pt modelId="{578A5653-8F69-4A3C-9834-30C153A00A64}" type="parTrans" cxnId="{A3182ECB-07ED-459F-9C04-94FAAFFC6034}">
      <dgm:prSet/>
      <dgm:spPr/>
      <dgm:t>
        <a:bodyPr/>
        <a:lstStyle/>
        <a:p>
          <a:endParaRPr lang="pt-PT"/>
        </a:p>
      </dgm:t>
    </dgm:pt>
    <dgm:pt modelId="{8C18D9BD-74E9-4830-9C3B-92B588E81443}" type="sibTrans" cxnId="{A3182ECB-07ED-459F-9C04-94FAAFFC6034}">
      <dgm:prSet/>
      <dgm:spPr/>
      <dgm:t>
        <a:bodyPr/>
        <a:lstStyle/>
        <a:p>
          <a:endParaRPr lang="pt-PT"/>
        </a:p>
      </dgm:t>
    </dgm:pt>
    <dgm:pt modelId="{06A29BA2-2DC1-45E5-AE86-24C39B344293}">
      <dgm:prSet phldrT="[Texto]" phldr="1"/>
      <dgm:spPr>
        <a:blipFill rotWithShape="0">
          <a:blip xmlns:r="http://schemas.openxmlformats.org/officeDocument/2006/relationships" r:embed="rId5"/>
          <a:stretch>
            <a:fillRect/>
          </a:stretch>
        </a:blipFill>
      </dgm:spPr>
      <dgm:t>
        <a:bodyPr/>
        <a:lstStyle/>
        <a:p>
          <a:endParaRPr lang="pt-PT" dirty="0"/>
        </a:p>
      </dgm:t>
    </dgm:pt>
    <dgm:pt modelId="{2C7E16F3-61A4-4771-AC9B-882D94E2D692}" type="sibTrans" cxnId="{17E0D814-F5B9-4A13-92E0-38C39B17AA9F}">
      <dgm:prSet/>
      <dgm:spPr/>
      <dgm:t>
        <a:bodyPr/>
        <a:lstStyle/>
        <a:p>
          <a:endParaRPr lang="pt-PT"/>
        </a:p>
      </dgm:t>
    </dgm:pt>
    <dgm:pt modelId="{BDDA44C6-8396-4D0B-AE3B-30ACC864975D}" type="parTrans" cxnId="{17E0D814-F5B9-4A13-92E0-38C39B17AA9F}">
      <dgm:prSet/>
      <dgm:spPr/>
      <dgm:t>
        <a:bodyPr/>
        <a:lstStyle/>
        <a:p>
          <a:endParaRPr lang="pt-PT"/>
        </a:p>
      </dgm:t>
    </dgm:pt>
    <dgm:pt modelId="{5D7E355B-C65B-481B-8AAC-033D2425EA9B}">
      <dgm:prSet/>
      <dgm:spPr/>
      <dgm:t>
        <a:bodyPr/>
        <a:lstStyle/>
        <a:p>
          <a:r>
            <a:rPr lang="pt-PT" b="0" i="0" dirty="0" smtClean="0"/>
            <a:t>LCA - Laboratório de Computação Avançada</a:t>
          </a:r>
          <a:endParaRPr lang="pt-PT" b="0" i="0" dirty="0"/>
        </a:p>
      </dgm:t>
    </dgm:pt>
    <dgm:pt modelId="{72FB78DA-AB49-4C9C-9F09-75543E6475A8}" type="parTrans" cxnId="{618040EF-E866-4631-BB98-959B08A07551}">
      <dgm:prSet/>
      <dgm:spPr/>
      <dgm:t>
        <a:bodyPr/>
        <a:lstStyle/>
        <a:p>
          <a:endParaRPr lang="pt-PT"/>
        </a:p>
      </dgm:t>
    </dgm:pt>
    <dgm:pt modelId="{A416D379-7485-4E2D-A63E-143EF5F26149}" type="sibTrans" cxnId="{618040EF-E866-4631-BB98-959B08A07551}">
      <dgm:prSet/>
      <dgm:spPr/>
      <dgm:t>
        <a:bodyPr/>
        <a:lstStyle/>
        <a:p>
          <a:endParaRPr lang="pt-PT"/>
        </a:p>
      </dgm:t>
    </dgm:pt>
    <dgm:pt modelId="{3752E84B-1431-425F-A94B-83BCFC7FBF8A}">
      <dgm:prSet phldrT="[Texto]"/>
      <dgm:spPr>
        <a:solidFill>
          <a:srgbClr val="CCDEDE"/>
        </a:solidFill>
      </dgm:spPr>
      <dgm:t>
        <a:bodyPr/>
        <a:lstStyle/>
        <a:p>
          <a:r>
            <a:rPr lang="pt-PT" dirty="0" smtClean="0"/>
            <a:t>Dados</a:t>
          </a:r>
          <a:endParaRPr lang="pt-PT" dirty="0"/>
        </a:p>
      </dgm:t>
    </dgm:pt>
    <dgm:pt modelId="{FABB77F5-21EA-4ACF-9ACD-0C2B16CEBA5F}" type="parTrans" cxnId="{123ADFD7-6BB7-473F-BC1D-AABA14FC984A}">
      <dgm:prSet/>
      <dgm:spPr/>
      <dgm:t>
        <a:bodyPr/>
        <a:lstStyle/>
        <a:p>
          <a:endParaRPr lang="pt-PT"/>
        </a:p>
      </dgm:t>
    </dgm:pt>
    <dgm:pt modelId="{5D28B3E4-EA81-4514-89D6-9B2E73C202DC}" type="sibTrans" cxnId="{123ADFD7-6BB7-473F-BC1D-AABA14FC984A}">
      <dgm:prSet/>
      <dgm:spPr/>
      <dgm:t>
        <a:bodyPr/>
        <a:lstStyle/>
        <a:p>
          <a:endParaRPr lang="pt-PT"/>
        </a:p>
      </dgm:t>
    </dgm:pt>
    <dgm:pt modelId="{A8BF3CEB-03EE-41F9-8FEB-A905A11BA771}">
      <dgm:prSet custT="1"/>
      <dgm:spPr/>
      <dgm:t>
        <a:bodyPr/>
        <a:lstStyle/>
        <a:p>
          <a:r>
            <a:rPr lang="pt-PT" sz="5400" b="0" i="0" dirty="0" smtClean="0"/>
            <a:t>?</a:t>
          </a:r>
          <a:endParaRPr lang="pt-PT" sz="7200" b="0" i="0" dirty="0"/>
        </a:p>
      </dgm:t>
    </dgm:pt>
    <dgm:pt modelId="{729AAC99-958E-4E9C-B7AF-8D40F887658F}" type="parTrans" cxnId="{99DDDB71-309D-4A5C-A543-99462446F729}">
      <dgm:prSet/>
      <dgm:spPr/>
      <dgm:t>
        <a:bodyPr/>
        <a:lstStyle/>
        <a:p>
          <a:endParaRPr lang="pt-PT"/>
        </a:p>
      </dgm:t>
    </dgm:pt>
    <dgm:pt modelId="{43C608FD-8BD5-4D43-B364-9721DF97B6E6}" type="sibTrans" cxnId="{99DDDB71-309D-4A5C-A543-99462446F729}">
      <dgm:prSet/>
      <dgm:spPr/>
      <dgm:t>
        <a:bodyPr/>
        <a:lstStyle/>
        <a:p>
          <a:endParaRPr lang="pt-PT"/>
        </a:p>
      </dgm:t>
    </dgm:pt>
    <dgm:pt modelId="{5B2CE0C4-C284-4736-BFD5-B97299E3D821}">
      <dgm:prSet phldrT="[Texto]"/>
      <dgm:spPr>
        <a:solidFill>
          <a:srgbClr val="CCDEDE"/>
        </a:solidFill>
      </dgm:spPr>
      <dgm:t>
        <a:bodyPr/>
        <a:lstStyle/>
        <a:p>
          <a:r>
            <a:rPr lang="pt-PT" dirty="0" smtClean="0"/>
            <a:t>Dados</a:t>
          </a:r>
          <a:endParaRPr lang="pt-PT" dirty="0"/>
        </a:p>
      </dgm:t>
    </dgm:pt>
    <dgm:pt modelId="{0C456333-7CE4-46DF-BB91-3C38D7E9EACE}" type="parTrans" cxnId="{A5CD4796-94EF-4DA5-9FC5-B277428325ED}">
      <dgm:prSet/>
      <dgm:spPr/>
      <dgm:t>
        <a:bodyPr/>
        <a:lstStyle/>
        <a:p>
          <a:endParaRPr lang="pt-PT"/>
        </a:p>
      </dgm:t>
    </dgm:pt>
    <dgm:pt modelId="{EB161A7A-19A6-4357-89BC-5F9AC38BA9D7}" type="sibTrans" cxnId="{A5CD4796-94EF-4DA5-9FC5-B277428325ED}">
      <dgm:prSet/>
      <dgm:spPr/>
      <dgm:t>
        <a:bodyPr/>
        <a:lstStyle/>
        <a:p>
          <a:endParaRPr lang="pt-PT"/>
        </a:p>
      </dgm:t>
    </dgm:pt>
    <dgm:pt modelId="{6C9A3729-86F8-4152-B456-24BB0AFB6B32}">
      <dgm:prSet phldrT="[Texto]" phldr="1"/>
      <dgm:spPr>
        <a:blipFill rotWithShape="0">
          <a:blip xmlns:r="http://schemas.openxmlformats.org/officeDocument/2006/relationships" r:embed="rId6"/>
          <a:stretch>
            <a:fillRect/>
          </a:stretch>
        </a:blipFill>
      </dgm:spPr>
      <dgm:t>
        <a:bodyPr/>
        <a:lstStyle/>
        <a:p>
          <a:endParaRPr lang="pt-PT" dirty="0"/>
        </a:p>
      </dgm:t>
    </dgm:pt>
    <dgm:pt modelId="{57E84C16-604C-4661-B0CF-E341D3287695}" type="parTrans" cxnId="{C7886FCD-2969-4589-9715-4D848AC15DC9}">
      <dgm:prSet/>
      <dgm:spPr/>
      <dgm:t>
        <a:bodyPr/>
        <a:lstStyle/>
        <a:p>
          <a:endParaRPr lang="pt-PT"/>
        </a:p>
      </dgm:t>
    </dgm:pt>
    <dgm:pt modelId="{2076868C-0BF2-4C7C-AAC5-4E54DEB411FD}" type="sibTrans" cxnId="{C7886FCD-2969-4589-9715-4D848AC15DC9}">
      <dgm:prSet/>
      <dgm:spPr/>
      <dgm:t>
        <a:bodyPr/>
        <a:lstStyle/>
        <a:p>
          <a:endParaRPr lang="pt-PT"/>
        </a:p>
      </dgm:t>
    </dgm:pt>
    <dgm:pt modelId="{FEDFF798-A9D1-4B6B-9BA9-EF3BACCD3E86}">
      <dgm:prSet custT="1"/>
      <dgm:spPr/>
      <dgm:t>
        <a:bodyPr/>
        <a:lstStyle/>
        <a:p>
          <a:r>
            <a:rPr lang="pt-PT" sz="5400" b="0" i="0" dirty="0" smtClean="0"/>
            <a:t>?</a:t>
          </a:r>
          <a:endParaRPr lang="pt-PT" sz="1700" b="0" i="0" dirty="0"/>
        </a:p>
      </dgm:t>
    </dgm:pt>
    <dgm:pt modelId="{2D79A14B-8DA0-4ADA-99EB-3467AF83BB66}" type="parTrans" cxnId="{6BFBC9E1-53FA-4D0B-AB19-DB7E806F8CEB}">
      <dgm:prSet/>
      <dgm:spPr/>
      <dgm:t>
        <a:bodyPr/>
        <a:lstStyle/>
        <a:p>
          <a:endParaRPr lang="pt-PT"/>
        </a:p>
      </dgm:t>
    </dgm:pt>
    <dgm:pt modelId="{746151F2-6EA3-42DD-8103-C350CE3B989F}" type="sibTrans" cxnId="{6BFBC9E1-53FA-4D0B-AB19-DB7E806F8CEB}">
      <dgm:prSet/>
      <dgm:spPr/>
      <dgm:t>
        <a:bodyPr/>
        <a:lstStyle/>
        <a:p>
          <a:endParaRPr lang="pt-PT"/>
        </a:p>
      </dgm:t>
    </dgm:pt>
    <dgm:pt modelId="{A913E97D-02A1-452D-B6A2-B169B5CC1477}">
      <dgm:prSet phldrT="[Texto]" phldr="1"/>
      <dgm:spPr>
        <a:blipFill rotWithShape="0">
          <a:blip xmlns:r="http://schemas.openxmlformats.org/officeDocument/2006/relationships" r:embed="rId7"/>
          <a:stretch>
            <a:fillRect/>
          </a:stretch>
        </a:blipFill>
      </dgm:spPr>
      <dgm:t>
        <a:bodyPr/>
        <a:lstStyle/>
        <a:p>
          <a:endParaRPr lang="pt-PT" dirty="0"/>
        </a:p>
      </dgm:t>
    </dgm:pt>
    <dgm:pt modelId="{24A2AAA2-B342-4DEE-B115-01B3AFBDB9B3}" type="sibTrans" cxnId="{BABDD457-AB4D-4AE6-A201-DEFAB696431B}">
      <dgm:prSet/>
      <dgm:spPr/>
      <dgm:t>
        <a:bodyPr/>
        <a:lstStyle/>
        <a:p>
          <a:endParaRPr lang="pt-PT"/>
        </a:p>
      </dgm:t>
    </dgm:pt>
    <dgm:pt modelId="{C960B191-4A01-4D35-925C-D86A4B65B38B}" type="parTrans" cxnId="{BABDD457-AB4D-4AE6-A201-DEFAB696431B}">
      <dgm:prSet/>
      <dgm:spPr/>
      <dgm:t>
        <a:bodyPr/>
        <a:lstStyle/>
        <a:p>
          <a:endParaRPr lang="pt-PT"/>
        </a:p>
      </dgm:t>
    </dgm:pt>
    <dgm:pt modelId="{463E4FAC-2CE8-4016-A61D-A33E1D141C07}" type="pres">
      <dgm:prSet presAssocID="{E6C5BA81-DBB9-4FDE-82CC-3260EE254D5F}" presName="theList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pt-PT"/>
        </a:p>
      </dgm:t>
    </dgm:pt>
    <dgm:pt modelId="{A6AA06D9-61CE-4FA5-8795-24F3403E1126}" type="pres">
      <dgm:prSet presAssocID="{0F37FE1B-FC4B-45BB-BCBD-8237403F0EED}" presName="compNode" presStyleCnt="0"/>
      <dgm:spPr/>
    </dgm:pt>
    <dgm:pt modelId="{A4602501-49A8-41A7-8034-290A2F93F35A}" type="pres">
      <dgm:prSet presAssocID="{0F37FE1B-FC4B-45BB-BCBD-8237403F0EED}" presName="aNode" presStyleLbl="bgShp" presStyleIdx="0" presStyleCnt="5" custLinFactNeighborX="-285"/>
      <dgm:spPr/>
      <dgm:t>
        <a:bodyPr/>
        <a:lstStyle/>
        <a:p>
          <a:endParaRPr lang="pt-PT"/>
        </a:p>
      </dgm:t>
    </dgm:pt>
    <dgm:pt modelId="{6B4C82F9-3E99-48E9-A0D5-A967AEFD7B8B}" type="pres">
      <dgm:prSet presAssocID="{0F37FE1B-FC4B-45BB-BCBD-8237403F0EED}" presName="textNode" presStyleLbl="bgShp" presStyleIdx="0" presStyleCnt="5"/>
      <dgm:spPr/>
      <dgm:t>
        <a:bodyPr/>
        <a:lstStyle/>
        <a:p>
          <a:endParaRPr lang="pt-PT"/>
        </a:p>
      </dgm:t>
    </dgm:pt>
    <dgm:pt modelId="{2BC274BC-DF4E-4063-BA14-9113B54191A4}" type="pres">
      <dgm:prSet presAssocID="{0F37FE1B-FC4B-45BB-BCBD-8237403F0EED}" presName="compChildNode" presStyleCnt="0"/>
      <dgm:spPr/>
    </dgm:pt>
    <dgm:pt modelId="{F1706464-EC96-418D-B0BC-99A9EC7890FD}" type="pres">
      <dgm:prSet presAssocID="{0F37FE1B-FC4B-45BB-BCBD-8237403F0EED}" presName="theInnerList" presStyleCnt="0"/>
      <dgm:spPr/>
    </dgm:pt>
    <dgm:pt modelId="{064C6829-5E95-44EA-9443-C635EACCB131}" type="pres">
      <dgm:prSet presAssocID="{92CD56B8-2710-4D90-8E4B-650B52B76E2D}" presName="childNode" presStyleLbl="node1" presStyleIdx="0" presStyleCnt="10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F50DFE47-3309-4496-B8F3-B5B055FFFECA}" type="pres">
      <dgm:prSet presAssocID="{92CD56B8-2710-4D90-8E4B-650B52B76E2D}" presName="aSpace2" presStyleCnt="0"/>
      <dgm:spPr/>
    </dgm:pt>
    <dgm:pt modelId="{FF365C18-BE23-4590-96E2-B167F9459DE5}" type="pres">
      <dgm:prSet presAssocID="{A13775AE-AF94-4D6D-B7D4-A42BBC09D07E}" presName="childNode" presStyleLbl="node1" presStyleIdx="1" presStyleCnt="10" custScaleX="113582" custLinFactNeighborX="1738" custLinFactNeighborY="39197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7D291D0A-984F-4273-82C4-D7FE29E8508A}" type="pres">
      <dgm:prSet presAssocID="{0F37FE1B-FC4B-45BB-BCBD-8237403F0EED}" presName="aSpace" presStyleCnt="0"/>
      <dgm:spPr/>
    </dgm:pt>
    <dgm:pt modelId="{A3F2A5B5-E7EA-4666-B6C2-74B4A19EDA9A}" type="pres">
      <dgm:prSet presAssocID="{157A961E-A5DC-4D7C-9ED5-DDD2C636E946}" presName="compNode" presStyleCnt="0"/>
      <dgm:spPr/>
    </dgm:pt>
    <dgm:pt modelId="{596F62F7-0AFD-4CEE-8E19-46F415B9520E}" type="pres">
      <dgm:prSet presAssocID="{157A961E-A5DC-4D7C-9ED5-DDD2C636E946}" presName="aNode" presStyleLbl="bgShp" presStyleIdx="1" presStyleCnt="5"/>
      <dgm:spPr/>
      <dgm:t>
        <a:bodyPr/>
        <a:lstStyle/>
        <a:p>
          <a:endParaRPr lang="pt-PT"/>
        </a:p>
      </dgm:t>
    </dgm:pt>
    <dgm:pt modelId="{9A200844-FE0F-433F-B9EE-DA063CDF6EFF}" type="pres">
      <dgm:prSet presAssocID="{157A961E-A5DC-4D7C-9ED5-DDD2C636E946}" presName="textNode" presStyleLbl="bgShp" presStyleIdx="1" presStyleCnt="5"/>
      <dgm:spPr/>
      <dgm:t>
        <a:bodyPr/>
        <a:lstStyle/>
        <a:p>
          <a:endParaRPr lang="pt-PT"/>
        </a:p>
      </dgm:t>
    </dgm:pt>
    <dgm:pt modelId="{E99EC488-305C-4350-9572-9B9DA9358A99}" type="pres">
      <dgm:prSet presAssocID="{157A961E-A5DC-4D7C-9ED5-DDD2C636E946}" presName="compChildNode" presStyleCnt="0"/>
      <dgm:spPr/>
    </dgm:pt>
    <dgm:pt modelId="{FC7D8D88-29E4-4FE2-8509-D1ABC458C6E9}" type="pres">
      <dgm:prSet presAssocID="{157A961E-A5DC-4D7C-9ED5-DDD2C636E946}" presName="theInnerList" presStyleCnt="0"/>
      <dgm:spPr/>
    </dgm:pt>
    <dgm:pt modelId="{18B9E8FA-B14E-46B8-8C57-B44B88CA524D}" type="pres">
      <dgm:prSet presAssocID="{030B3DB8-1BF3-4594-8CBF-F40339F8D477}" presName="childNode" presStyleLbl="node1" presStyleIdx="2" presStyleCnt="10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AEE85496-923C-42B1-BB90-C7FA6FECF63C}" type="pres">
      <dgm:prSet presAssocID="{030B3DB8-1BF3-4594-8CBF-F40339F8D477}" presName="aSpace2" presStyleCnt="0"/>
      <dgm:spPr/>
    </dgm:pt>
    <dgm:pt modelId="{06D63A0F-6308-4B47-861A-A781C9DE2452}" type="pres">
      <dgm:prSet presAssocID="{5311E6D4-2410-428E-8E3C-909ACCAC162B}" presName="childNode" presStyleLbl="node1" presStyleIdx="3" presStyleCnt="10" custScaleX="105454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9F38F4AB-AD34-4D9F-89DF-816E21020EAA}" type="pres">
      <dgm:prSet presAssocID="{157A961E-A5DC-4D7C-9ED5-DDD2C636E946}" presName="aSpace" presStyleCnt="0"/>
      <dgm:spPr/>
    </dgm:pt>
    <dgm:pt modelId="{FB5F61D5-7E79-4C7C-93FB-3E8546125C02}" type="pres">
      <dgm:prSet presAssocID="{BB8550AA-0DD1-4E92-8B68-395C849923DB}" presName="compNode" presStyleCnt="0"/>
      <dgm:spPr/>
    </dgm:pt>
    <dgm:pt modelId="{89E62F5E-483E-4CB9-B31D-DA6112EE9F7D}" type="pres">
      <dgm:prSet presAssocID="{BB8550AA-0DD1-4E92-8B68-395C849923DB}" presName="aNode" presStyleLbl="bgShp" presStyleIdx="2" presStyleCnt="5"/>
      <dgm:spPr/>
      <dgm:t>
        <a:bodyPr/>
        <a:lstStyle/>
        <a:p>
          <a:endParaRPr lang="pt-PT"/>
        </a:p>
      </dgm:t>
    </dgm:pt>
    <dgm:pt modelId="{E7334B95-634C-4100-9C20-7D5A5FB28E6C}" type="pres">
      <dgm:prSet presAssocID="{BB8550AA-0DD1-4E92-8B68-395C849923DB}" presName="textNode" presStyleLbl="bgShp" presStyleIdx="2" presStyleCnt="5"/>
      <dgm:spPr/>
      <dgm:t>
        <a:bodyPr/>
        <a:lstStyle/>
        <a:p>
          <a:endParaRPr lang="pt-PT"/>
        </a:p>
      </dgm:t>
    </dgm:pt>
    <dgm:pt modelId="{4C6DE284-6E86-4FBF-A284-1BA501B7D4D9}" type="pres">
      <dgm:prSet presAssocID="{BB8550AA-0DD1-4E92-8B68-395C849923DB}" presName="compChildNode" presStyleCnt="0"/>
      <dgm:spPr/>
    </dgm:pt>
    <dgm:pt modelId="{F7D7E1EB-F8B7-48FE-AC22-5EAC74D82183}" type="pres">
      <dgm:prSet presAssocID="{BB8550AA-0DD1-4E92-8B68-395C849923DB}" presName="theInnerList" presStyleCnt="0"/>
      <dgm:spPr/>
    </dgm:pt>
    <dgm:pt modelId="{B6AA9BF6-134A-4741-9783-083CA3509CE5}" type="pres">
      <dgm:prSet presAssocID="{06A29BA2-2DC1-45E5-AE86-24C39B344293}" presName="childNode" presStyleLbl="node1" presStyleIdx="4" presStyleCnt="10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357EF49D-7FE7-44D4-9DBF-B1C97406BB96}" type="pres">
      <dgm:prSet presAssocID="{06A29BA2-2DC1-45E5-AE86-24C39B344293}" presName="aSpace2" presStyleCnt="0"/>
      <dgm:spPr/>
    </dgm:pt>
    <dgm:pt modelId="{9F240647-A808-49E2-8079-B79A41BD872F}" type="pres">
      <dgm:prSet presAssocID="{5D7E355B-C65B-481B-8AAC-033D2425EA9B}" presName="childNode" presStyleLbl="node1" presStyleIdx="5" presStyleCnt="10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78702F57-EAD8-473B-9E5C-55BD5E9C4469}" type="pres">
      <dgm:prSet presAssocID="{BB8550AA-0DD1-4E92-8B68-395C849923DB}" presName="aSpace" presStyleCnt="0"/>
      <dgm:spPr/>
    </dgm:pt>
    <dgm:pt modelId="{D3F5B050-6860-4763-9999-F0469F1DD4E1}" type="pres">
      <dgm:prSet presAssocID="{3752E84B-1431-425F-A94B-83BCFC7FBF8A}" presName="compNode" presStyleCnt="0"/>
      <dgm:spPr/>
    </dgm:pt>
    <dgm:pt modelId="{08835FE4-AEBA-4058-99AE-ED860F291D4C}" type="pres">
      <dgm:prSet presAssocID="{3752E84B-1431-425F-A94B-83BCFC7FBF8A}" presName="aNode" presStyleLbl="bgShp" presStyleIdx="3" presStyleCnt="5"/>
      <dgm:spPr/>
      <dgm:t>
        <a:bodyPr/>
        <a:lstStyle/>
        <a:p>
          <a:endParaRPr lang="pt-PT"/>
        </a:p>
      </dgm:t>
    </dgm:pt>
    <dgm:pt modelId="{961CC130-8CC6-47D8-A885-68018ED2E729}" type="pres">
      <dgm:prSet presAssocID="{3752E84B-1431-425F-A94B-83BCFC7FBF8A}" presName="textNode" presStyleLbl="bgShp" presStyleIdx="3" presStyleCnt="5"/>
      <dgm:spPr/>
      <dgm:t>
        <a:bodyPr/>
        <a:lstStyle/>
        <a:p>
          <a:endParaRPr lang="pt-PT"/>
        </a:p>
      </dgm:t>
    </dgm:pt>
    <dgm:pt modelId="{046FB0AC-E5EF-400B-B2CE-11DAC5007BED}" type="pres">
      <dgm:prSet presAssocID="{3752E84B-1431-425F-A94B-83BCFC7FBF8A}" presName="compChildNode" presStyleCnt="0"/>
      <dgm:spPr/>
    </dgm:pt>
    <dgm:pt modelId="{43196C2C-1CED-410C-83B6-E63F7EC90BA2}" type="pres">
      <dgm:prSet presAssocID="{3752E84B-1431-425F-A94B-83BCFC7FBF8A}" presName="theInnerList" presStyleCnt="0"/>
      <dgm:spPr/>
    </dgm:pt>
    <dgm:pt modelId="{D4D27311-CF9C-4007-B6F7-2B9A789EB912}" type="pres">
      <dgm:prSet presAssocID="{A913E97D-02A1-452D-B6A2-B169B5CC1477}" presName="childNode" presStyleLbl="node1" presStyleIdx="6" presStyleCnt="10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AEE6FD47-83F6-421F-A384-A529D2C7E415}" type="pres">
      <dgm:prSet presAssocID="{A913E97D-02A1-452D-B6A2-B169B5CC1477}" presName="aSpace2" presStyleCnt="0"/>
      <dgm:spPr/>
    </dgm:pt>
    <dgm:pt modelId="{042048AC-B1F2-436C-BD6C-EC4A27FACCF6}" type="pres">
      <dgm:prSet presAssocID="{A8BF3CEB-03EE-41F9-8FEB-A905A11BA771}" presName="childNode" presStyleLbl="node1" presStyleIdx="7" presStyleCnt="10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1A0528B8-4B80-41C4-B158-93705D4861E7}" type="pres">
      <dgm:prSet presAssocID="{3752E84B-1431-425F-A94B-83BCFC7FBF8A}" presName="aSpace" presStyleCnt="0"/>
      <dgm:spPr/>
    </dgm:pt>
    <dgm:pt modelId="{598BA059-7F92-4405-95CB-6F9593C555C7}" type="pres">
      <dgm:prSet presAssocID="{5B2CE0C4-C284-4736-BFD5-B97299E3D821}" presName="compNode" presStyleCnt="0"/>
      <dgm:spPr/>
    </dgm:pt>
    <dgm:pt modelId="{E1A1DB7B-3C22-4D13-BB43-1C41FD29165A}" type="pres">
      <dgm:prSet presAssocID="{5B2CE0C4-C284-4736-BFD5-B97299E3D821}" presName="aNode" presStyleLbl="bgShp" presStyleIdx="4" presStyleCnt="5"/>
      <dgm:spPr/>
      <dgm:t>
        <a:bodyPr/>
        <a:lstStyle/>
        <a:p>
          <a:endParaRPr lang="pt-PT"/>
        </a:p>
      </dgm:t>
    </dgm:pt>
    <dgm:pt modelId="{8F78542D-A929-4CC7-9663-92655B76D94C}" type="pres">
      <dgm:prSet presAssocID="{5B2CE0C4-C284-4736-BFD5-B97299E3D821}" presName="textNode" presStyleLbl="bgShp" presStyleIdx="4" presStyleCnt="5"/>
      <dgm:spPr/>
      <dgm:t>
        <a:bodyPr/>
        <a:lstStyle/>
        <a:p>
          <a:endParaRPr lang="pt-PT"/>
        </a:p>
      </dgm:t>
    </dgm:pt>
    <dgm:pt modelId="{4040366C-2CD0-476D-9593-0ADFABF05884}" type="pres">
      <dgm:prSet presAssocID="{5B2CE0C4-C284-4736-BFD5-B97299E3D821}" presName="compChildNode" presStyleCnt="0"/>
      <dgm:spPr/>
    </dgm:pt>
    <dgm:pt modelId="{7A4EC7F0-E624-44D9-A7E6-EF85CE36F537}" type="pres">
      <dgm:prSet presAssocID="{5B2CE0C4-C284-4736-BFD5-B97299E3D821}" presName="theInnerList" presStyleCnt="0"/>
      <dgm:spPr/>
    </dgm:pt>
    <dgm:pt modelId="{55C21316-3357-4071-8232-CA133890471A}" type="pres">
      <dgm:prSet presAssocID="{6C9A3729-86F8-4152-B456-24BB0AFB6B32}" presName="childNode" presStyleLbl="node1" presStyleIdx="8" presStyleCnt="10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103117C6-5F88-428E-81C4-CC6E94398BEB}" type="pres">
      <dgm:prSet presAssocID="{6C9A3729-86F8-4152-B456-24BB0AFB6B32}" presName="aSpace2" presStyleCnt="0"/>
      <dgm:spPr/>
    </dgm:pt>
    <dgm:pt modelId="{BE31FF99-B4E0-44EA-AD63-640B5EEFB9F3}" type="pres">
      <dgm:prSet presAssocID="{FEDFF798-A9D1-4B6B-9BA9-EF3BACCD3E86}" presName="childNode" presStyleLbl="node1" presStyleIdx="9" presStyleCnt="10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</dgm:ptLst>
  <dgm:cxnLst>
    <dgm:cxn modelId="{86AEDA54-F10A-4E7D-AF74-CB93BF6FF3FA}" type="presOf" srcId="{06A29BA2-2DC1-45E5-AE86-24C39B344293}" destId="{B6AA9BF6-134A-4741-9783-083CA3509CE5}" srcOrd="0" destOrd="0" presId="urn:microsoft.com/office/officeart/2005/8/layout/lProcess2"/>
    <dgm:cxn modelId="{F048B952-6016-4E38-8F8A-85EC4A03302F}" srcId="{E6C5BA81-DBB9-4FDE-82CC-3260EE254D5F}" destId="{157A961E-A5DC-4D7C-9ED5-DDD2C636E946}" srcOrd="1" destOrd="0" parTransId="{BEB37BFA-4C43-453C-8E43-81E1B11103F7}" sibTransId="{698D1669-32B0-498D-BBDC-8312BDE58C2C}"/>
    <dgm:cxn modelId="{123ADFD7-6BB7-473F-BC1D-AABA14FC984A}" srcId="{E6C5BA81-DBB9-4FDE-82CC-3260EE254D5F}" destId="{3752E84B-1431-425F-A94B-83BCFC7FBF8A}" srcOrd="3" destOrd="0" parTransId="{FABB77F5-21EA-4ACF-9ACD-0C2B16CEBA5F}" sibTransId="{5D28B3E4-EA81-4514-89D6-9B2E73C202DC}"/>
    <dgm:cxn modelId="{48F4F47E-45A3-4171-9E2B-0C614F95DCF7}" type="presOf" srcId="{0F37FE1B-FC4B-45BB-BCBD-8237403F0EED}" destId="{A4602501-49A8-41A7-8034-290A2F93F35A}" srcOrd="0" destOrd="0" presId="urn:microsoft.com/office/officeart/2005/8/layout/lProcess2"/>
    <dgm:cxn modelId="{873E4388-EACF-48D8-AEE3-AA0EA7A750AB}" type="presOf" srcId="{BB8550AA-0DD1-4E92-8B68-395C849923DB}" destId="{E7334B95-634C-4100-9C20-7D5A5FB28E6C}" srcOrd="1" destOrd="0" presId="urn:microsoft.com/office/officeart/2005/8/layout/lProcess2"/>
    <dgm:cxn modelId="{A4F3BF4D-A128-4F81-8702-44B7209DC469}" type="presOf" srcId="{A8BF3CEB-03EE-41F9-8FEB-A905A11BA771}" destId="{042048AC-B1F2-436C-BD6C-EC4A27FACCF6}" srcOrd="0" destOrd="0" presId="urn:microsoft.com/office/officeart/2005/8/layout/lProcess2"/>
    <dgm:cxn modelId="{C47949EA-15CA-4665-B776-0CA1B03B2C5A}" type="presOf" srcId="{3752E84B-1431-425F-A94B-83BCFC7FBF8A}" destId="{961CC130-8CC6-47D8-A885-68018ED2E729}" srcOrd="1" destOrd="0" presId="urn:microsoft.com/office/officeart/2005/8/layout/lProcess2"/>
    <dgm:cxn modelId="{17E0D814-F5B9-4A13-92E0-38C39B17AA9F}" srcId="{BB8550AA-0DD1-4E92-8B68-395C849923DB}" destId="{06A29BA2-2DC1-45E5-AE86-24C39B344293}" srcOrd="0" destOrd="0" parTransId="{BDDA44C6-8396-4D0B-AE3B-30ACC864975D}" sibTransId="{2C7E16F3-61A4-4771-AC9B-882D94E2D692}"/>
    <dgm:cxn modelId="{5451B450-01B2-4C84-B29E-EDC22EB4EB97}" type="presOf" srcId="{FEDFF798-A9D1-4B6B-9BA9-EF3BACCD3E86}" destId="{BE31FF99-B4E0-44EA-AD63-640B5EEFB9F3}" srcOrd="0" destOrd="0" presId="urn:microsoft.com/office/officeart/2005/8/layout/lProcess2"/>
    <dgm:cxn modelId="{BB48D62E-D80E-4742-BA2A-EE441958378C}" srcId="{157A961E-A5DC-4D7C-9ED5-DDD2C636E946}" destId="{030B3DB8-1BF3-4594-8CBF-F40339F8D477}" srcOrd="0" destOrd="0" parTransId="{FC0E70F5-C870-493F-9A16-F08D916F8CC9}" sibTransId="{92D5019E-E47C-4899-8BFC-2B0C37A2C96E}"/>
    <dgm:cxn modelId="{99DDDB71-309D-4A5C-A543-99462446F729}" srcId="{3752E84B-1431-425F-A94B-83BCFC7FBF8A}" destId="{A8BF3CEB-03EE-41F9-8FEB-A905A11BA771}" srcOrd="1" destOrd="0" parTransId="{729AAC99-958E-4E9C-B7AF-8D40F887658F}" sibTransId="{43C608FD-8BD5-4D43-B364-9721DF97B6E6}"/>
    <dgm:cxn modelId="{66899D17-6E56-42E2-9B77-7B1AFCBCF588}" type="presOf" srcId="{5D7E355B-C65B-481B-8AAC-033D2425EA9B}" destId="{9F240647-A808-49E2-8079-B79A41BD872F}" srcOrd="0" destOrd="0" presId="urn:microsoft.com/office/officeart/2005/8/layout/lProcess2"/>
    <dgm:cxn modelId="{C69CD679-A5C6-4791-ABDB-B8E5D2B31985}" type="presOf" srcId="{E6C5BA81-DBB9-4FDE-82CC-3260EE254D5F}" destId="{463E4FAC-2CE8-4016-A61D-A33E1D141C07}" srcOrd="0" destOrd="0" presId="urn:microsoft.com/office/officeart/2005/8/layout/lProcess2"/>
    <dgm:cxn modelId="{BABDD457-AB4D-4AE6-A201-DEFAB696431B}" srcId="{3752E84B-1431-425F-A94B-83BCFC7FBF8A}" destId="{A913E97D-02A1-452D-B6A2-B169B5CC1477}" srcOrd="0" destOrd="0" parTransId="{C960B191-4A01-4D35-925C-D86A4B65B38B}" sibTransId="{24A2AAA2-B342-4DEE-B115-01B3AFBDB9B3}"/>
    <dgm:cxn modelId="{D64F118C-8456-4A93-A473-CA8436F18C93}" type="presOf" srcId="{5B2CE0C4-C284-4736-BFD5-B97299E3D821}" destId="{E1A1DB7B-3C22-4D13-BB43-1C41FD29165A}" srcOrd="0" destOrd="0" presId="urn:microsoft.com/office/officeart/2005/8/layout/lProcess2"/>
    <dgm:cxn modelId="{C7886FCD-2969-4589-9715-4D848AC15DC9}" srcId="{5B2CE0C4-C284-4736-BFD5-B97299E3D821}" destId="{6C9A3729-86F8-4152-B456-24BB0AFB6B32}" srcOrd="0" destOrd="0" parTransId="{57E84C16-604C-4661-B0CF-E341D3287695}" sibTransId="{2076868C-0BF2-4C7C-AAC5-4E54DEB411FD}"/>
    <dgm:cxn modelId="{618040EF-E866-4631-BB98-959B08A07551}" srcId="{BB8550AA-0DD1-4E92-8B68-395C849923DB}" destId="{5D7E355B-C65B-481B-8AAC-033D2425EA9B}" srcOrd="1" destOrd="0" parTransId="{72FB78DA-AB49-4C9C-9F09-75543E6475A8}" sibTransId="{A416D379-7485-4E2D-A63E-143EF5F26149}"/>
    <dgm:cxn modelId="{6A088CE6-0BCE-4764-9813-39A1B40144D8}" type="presOf" srcId="{5311E6D4-2410-428E-8E3C-909ACCAC162B}" destId="{06D63A0F-6308-4B47-861A-A781C9DE2452}" srcOrd="0" destOrd="0" presId="urn:microsoft.com/office/officeart/2005/8/layout/lProcess2"/>
    <dgm:cxn modelId="{4181ABDC-D5BF-4002-B92D-A0B3A86FB2B4}" type="presOf" srcId="{A913E97D-02A1-452D-B6A2-B169B5CC1477}" destId="{D4D27311-CF9C-4007-B6F7-2B9A789EB912}" srcOrd="0" destOrd="0" presId="urn:microsoft.com/office/officeart/2005/8/layout/lProcess2"/>
    <dgm:cxn modelId="{A3182ECB-07ED-459F-9C04-94FAAFFC6034}" srcId="{E6C5BA81-DBB9-4FDE-82CC-3260EE254D5F}" destId="{BB8550AA-0DD1-4E92-8B68-395C849923DB}" srcOrd="2" destOrd="0" parTransId="{578A5653-8F69-4A3C-9834-30C153A00A64}" sibTransId="{8C18D9BD-74E9-4830-9C3B-92B588E81443}"/>
    <dgm:cxn modelId="{D88BC7E8-A4C3-4B76-BD42-94275CFD47E9}" srcId="{E6C5BA81-DBB9-4FDE-82CC-3260EE254D5F}" destId="{0F37FE1B-FC4B-45BB-BCBD-8237403F0EED}" srcOrd="0" destOrd="0" parTransId="{8EF5E076-C041-4FC4-86B9-78C043EB2E59}" sibTransId="{7D699477-EC1C-4B0C-B4B6-B3F7F8ECE720}"/>
    <dgm:cxn modelId="{BD6C83DB-FCF3-4505-94DB-066026E8DA7C}" type="presOf" srcId="{030B3DB8-1BF3-4594-8CBF-F40339F8D477}" destId="{18B9E8FA-B14E-46B8-8C57-B44B88CA524D}" srcOrd="0" destOrd="0" presId="urn:microsoft.com/office/officeart/2005/8/layout/lProcess2"/>
    <dgm:cxn modelId="{F055B9E2-725B-42D3-B1B0-19A3BBCB9C03}" type="presOf" srcId="{3752E84B-1431-425F-A94B-83BCFC7FBF8A}" destId="{08835FE4-AEBA-4058-99AE-ED860F291D4C}" srcOrd="0" destOrd="0" presId="urn:microsoft.com/office/officeart/2005/8/layout/lProcess2"/>
    <dgm:cxn modelId="{A5CD4796-94EF-4DA5-9FC5-B277428325ED}" srcId="{E6C5BA81-DBB9-4FDE-82CC-3260EE254D5F}" destId="{5B2CE0C4-C284-4736-BFD5-B97299E3D821}" srcOrd="4" destOrd="0" parTransId="{0C456333-7CE4-46DF-BB91-3C38D7E9EACE}" sibTransId="{EB161A7A-19A6-4357-89BC-5F9AC38BA9D7}"/>
    <dgm:cxn modelId="{8626A4C7-28AB-4EF8-B5E2-03BCC4DED3F8}" type="presOf" srcId="{A13775AE-AF94-4D6D-B7D4-A42BBC09D07E}" destId="{FF365C18-BE23-4590-96E2-B167F9459DE5}" srcOrd="0" destOrd="0" presId="urn:microsoft.com/office/officeart/2005/8/layout/lProcess2"/>
    <dgm:cxn modelId="{769395FF-7CBF-4F7B-881E-78D1305AEFE7}" type="presOf" srcId="{5B2CE0C4-C284-4736-BFD5-B97299E3D821}" destId="{8F78542D-A929-4CC7-9663-92655B76D94C}" srcOrd="1" destOrd="0" presId="urn:microsoft.com/office/officeart/2005/8/layout/lProcess2"/>
    <dgm:cxn modelId="{DDB0AE79-CAE5-4F28-A8CA-AE37D6839B63}" srcId="{157A961E-A5DC-4D7C-9ED5-DDD2C636E946}" destId="{5311E6D4-2410-428E-8E3C-909ACCAC162B}" srcOrd="1" destOrd="0" parTransId="{139482B8-3392-42A9-AB5A-6549DA9ED0F6}" sibTransId="{F8DE9B1C-05C7-4F65-95E6-E6A9305481FD}"/>
    <dgm:cxn modelId="{28A72622-F487-412D-81B5-58DFE00C1114}" srcId="{0F37FE1B-FC4B-45BB-BCBD-8237403F0EED}" destId="{92CD56B8-2710-4D90-8E4B-650B52B76E2D}" srcOrd="0" destOrd="0" parTransId="{753D5DA8-93D1-495E-B79C-F4FBBB32B52C}" sibTransId="{BC994FDB-5EAB-445D-BF95-DED8A4752D40}"/>
    <dgm:cxn modelId="{8F3C1258-1E2A-47C3-B028-B543E66830E3}" type="presOf" srcId="{92CD56B8-2710-4D90-8E4B-650B52B76E2D}" destId="{064C6829-5E95-44EA-9443-C635EACCB131}" srcOrd="0" destOrd="0" presId="urn:microsoft.com/office/officeart/2005/8/layout/lProcess2"/>
    <dgm:cxn modelId="{AA7AAEFD-2F3C-4A46-8353-7482ADFD81D0}" type="presOf" srcId="{0F37FE1B-FC4B-45BB-BCBD-8237403F0EED}" destId="{6B4C82F9-3E99-48E9-A0D5-A967AEFD7B8B}" srcOrd="1" destOrd="0" presId="urn:microsoft.com/office/officeart/2005/8/layout/lProcess2"/>
    <dgm:cxn modelId="{F7CFBAB8-5357-4162-AE91-1A4507314C0A}" type="presOf" srcId="{157A961E-A5DC-4D7C-9ED5-DDD2C636E946}" destId="{9A200844-FE0F-433F-B9EE-DA063CDF6EFF}" srcOrd="1" destOrd="0" presId="urn:microsoft.com/office/officeart/2005/8/layout/lProcess2"/>
    <dgm:cxn modelId="{9C5791A7-BC5A-416C-9941-7C0F09585F90}" type="presOf" srcId="{BB8550AA-0DD1-4E92-8B68-395C849923DB}" destId="{89E62F5E-483E-4CB9-B31D-DA6112EE9F7D}" srcOrd="0" destOrd="0" presId="urn:microsoft.com/office/officeart/2005/8/layout/lProcess2"/>
    <dgm:cxn modelId="{E9E75D23-7893-40A7-82FD-A02778C6EEF2}" type="presOf" srcId="{6C9A3729-86F8-4152-B456-24BB0AFB6B32}" destId="{55C21316-3357-4071-8232-CA133890471A}" srcOrd="0" destOrd="0" presId="urn:microsoft.com/office/officeart/2005/8/layout/lProcess2"/>
    <dgm:cxn modelId="{A211A019-5852-4272-A008-18133A8EE6E0}" srcId="{0F37FE1B-FC4B-45BB-BCBD-8237403F0EED}" destId="{A13775AE-AF94-4D6D-B7D4-A42BBC09D07E}" srcOrd="1" destOrd="0" parTransId="{DF18FED7-C208-48E3-B74F-5B2995E6D47F}" sibTransId="{66D8595E-94A1-4BFC-8704-14EA4129556F}"/>
    <dgm:cxn modelId="{64F70CDD-25C1-40D5-9246-BB19F5294729}" type="presOf" srcId="{157A961E-A5DC-4D7C-9ED5-DDD2C636E946}" destId="{596F62F7-0AFD-4CEE-8E19-46F415B9520E}" srcOrd="0" destOrd="0" presId="urn:microsoft.com/office/officeart/2005/8/layout/lProcess2"/>
    <dgm:cxn modelId="{6BFBC9E1-53FA-4D0B-AB19-DB7E806F8CEB}" srcId="{5B2CE0C4-C284-4736-BFD5-B97299E3D821}" destId="{FEDFF798-A9D1-4B6B-9BA9-EF3BACCD3E86}" srcOrd="1" destOrd="0" parTransId="{2D79A14B-8DA0-4ADA-99EB-3467AF83BB66}" sibTransId="{746151F2-6EA3-42DD-8103-C350CE3B989F}"/>
    <dgm:cxn modelId="{ED3A331E-65B6-48EF-A8FD-A54023D133FE}" type="presParOf" srcId="{463E4FAC-2CE8-4016-A61D-A33E1D141C07}" destId="{A6AA06D9-61CE-4FA5-8795-24F3403E1126}" srcOrd="0" destOrd="0" presId="urn:microsoft.com/office/officeart/2005/8/layout/lProcess2"/>
    <dgm:cxn modelId="{A757DAD2-7607-4C02-9A5C-13E2ED2C4604}" type="presParOf" srcId="{A6AA06D9-61CE-4FA5-8795-24F3403E1126}" destId="{A4602501-49A8-41A7-8034-290A2F93F35A}" srcOrd="0" destOrd="0" presId="urn:microsoft.com/office/officeart/2005/8/layout/lProcess2"/>
    <dgm:cxn modelId="{EC6CDBCC-A442-483A-BB86-1FBFE4010C15}" type="presParOf" srcId="{A6AA06D9-61CE-4FA5-8795-24F3403E1126}" destId="{6B4C82F9-3E99-48E9-A0D5-A967AEFD7B8B}" srcOrd="1" destOrd="0" presId="urn:microsoft.com/office/officeart/2005/8/layout/lProcess2"/>
    <dgm:cxn modelId="{F95EF6BC-3FD3-4FDF-BE74-8DA6C3804577}" type="presParOf" srcId="{A6AA06D9-61CE-4FA5-8795-24F3403E1126}" destId="{2BC274BC-DF4E-4063-BA14-9113B54191A4}" srcOrd="2" destOrd="0" presId="urn:microsoft.com/office/officeart/2005/8/layout/lProcess2"/>
    <dgm:cxn modelId="{139465D2-A9A4-4765-B196-BA2A561C9A6A}" type="presParOf" srcId="{2BC274BC-DF4E-4063-BA14-9113B54191A4}" destId="{F1706464-EC96-418D-B0BC-99A9EC7890FD}" srcOrd="0" destOrd="0" presId="urn:microsoft.com/office/officeart/2005/8/layout/lProcess2"/>
    <dgm:cxn modelId="{D00B3D19-6104-4589-9116-157A260EC333}" type="presParOf" srcId="{F1706464-EC96-418D-B0BC-99A9EC7890FD}" destId="{064C6829-5E95-44EA-9443-C635EACCB131}" srcOrd="0" destOrd="0" presId="urn:microsoft.com/office/officeart/2005/8/layout/lProcess2"/>
    <dgm:cxn modelId="{FCFB9556-6433-41EC-8203-5BB23D6EFCD0}" type="presParOf" srcId="{F1706464-EC96-418D-B0BC-99A9EC7890FD}" destId="{F50DFE47-3309-4496-B8F3-B5B055FFFECA}" srcOrd="1" destOrd="0" presId="urn:microsoft.com/office/officeart/2005/8/layout/lProcess2"/>
    <dgm:cxn modelId="{D7D349FA-5314-43BE-B443-2D285DCA34B0}" type="presParOf" srcId="{F1706464-EC96-418D-B0BC-99A9EC7890FD}" destId="{FF365C18-BE23-4590-96E2-B167F9459DE5}" srcOrd="2" destOrd="0" presId="urn:microsoft.com/office/officeart/2005/8/layout/lProcess2"/>
    <dgm:cxn modelId="{A7C65EAD-0040-488C-AA54-B52F8122C624}" type="presParOf" srcId="{463E4FAC-2CE8-4016-A61D-A33E1D141C07}" destId="{7D291D0A-984F-4273-82C4-D7FE29E8508A}" srcOrd="1" destOrd="0" presId="urn:microsoft.com/office/officeart/2005/8/layout/lProcess2"/>
    <dgm:cxn modelId="{D5208B22-CB06-460B-BEF4-42FDC12ED863}" type="presParOf" srcId="{463E4FAC-2CE8-4016-A61D-A33E1D141C07}" destId="{A3F2A5B5-E7EA-4666-B6C2-74B4A19EDA9A}" srcOrd="2" destOrd="0" presId="urn:microsoft.com/office/officeart/2005/8/layout/lProcess2"/>
    <dgm:cxn modelId="{52DC4D44-9BD9-40D6-BC2E-ACE14094CA5B}" type="presParOf" srcId="{A3F2A5B5-E7EA-4666-B6C2-74B4A19EDA9A}" destId="{596F62F7-0AFD-4CEE-8E19-46F415B9520E}" srcOrd="0" destOrd="0" presId="urn:microsoft.com/office/officeart/2005/8/layout/lProcess2"/>
    <dgm:cxn modelId="{BCB0D901-B605-482E-BC1F-6735C032D94D}" type="presParOf" srcId="{A3F2A5B5-E7EA-4666-B6C2-74B4A19EDA9A}" destId="{9A200844-FE0F-433F-B9EE-DA063CDF6EFF}" srcOrd="1" destOrd="0" presId="urn:microsoft.com/office/officeart/2005/8/layout/lProcess2"/>
    <dgm:cxn modelId="{256D91EA-FBD3-4529-90A0-1DE56970FAB2}" type="presParOf" srcId="{A3F2A5B5-E7EA-4666-B6C2-74B4A19EDA9A}" destId="{E99EC488-305C-4350-9572-9B9DA9358A99}" srcOrd="2" destOrd="0" presId="urn:microsoft.com/office/officeart/2005/8/layout/lProcess2"/>
    <dgm:cxn modelId="{075D42A5-CF96-4B5D-B5DF-977745095AA3}" type="presParOf" srcId="{E99EC488-305C-4350-9572-9B9DA9358A99}" destId="{FC7D8D88-29E4-4FE2-8509-D1ABC458C6E9}" srcOrd="0" destOrd="0" presId="urn:microsoft.com/office/officeart/2005/8/layout/lProcess2"/>
    <dgm:cxn modelId="{34AA52C1-40F3-4BC1-8F7F-C6BA30D25E63}" type="presParOf" srcId="{FC7D8D88-29E4-4FE2-8509-D1ABC458C6E9}" destId="{18B9E8FA-B14E-46B8-8C57-B44B88CA524D}" srcOrd="0" destOrd="0" presId="urn:microsoft.com/office/officeart/2005/8/layout/lProcess2"/>
    <dgm:cxn modelId="{464CA524-50F5-40F3-AF60-31C35BCDDBEF}" type="presParOf" srcId="{FC7D8D88-29E4-4FE2-8509-D1ABC458C6E9}" destId="{AEE85496-923C-42B1-BB90-C7FA6FECF63C}" srcOrd="1" destOrd="0" presId="urn:microsoft.com/office/officeart/2005/8/layout/lProcess2"/>
    <dgm:cxn modelId="{FD996B8A-C1E6-4784-8B2C-64F6E7DC376B}" type="presParOf" srcId="{FC7D8D88-29E4-4FE2-8509-D1ABC458C6E9}" destId="{06D63A0F-6308-4B47-861A-A781C9DE2452}" srcOrd="2" destOrd="0" presId="urn:microsoft.com/office/officeart/2005/8/layout/lProcess2"/>
    <dgm:cxn modelId="{7C5C1CCB-5E45-43A1-859B-30B182B1EC8F}" type="presParOf" srcId="{463E4FAC-2CE8-4016-A61D-A33E1D141C07}" destId="{9F38F4AB-AD34-4D9F-89DF-816E21020EAA}" srcOrd="3" destOrd="0" presId="urn:microsoft.com/office/officeart/2005/8/layout/lProcess2"/>
    <dgm:cxn modelId="{8A64385B-6942-40B7-A342-93702091D105}" type="presParOf" srcId="{463E4FAC-2CE8-4016-A61D-A33E1D141C07}" destId="{FB5F61D5-7E79-4C7C-93FB-3E8546125C02}" srcOrd="4" destOrd="0" presId="urn:microsoft.com/office/officeart/2005/8/layout/lProcess2"/>
    <dgm:cxn modelId="{7BFB6E0F-7338-43DA-9424-F553439B7A55}" type="presParOf" srcId="{FB5F61D5-7E79-4C7C-93FB-3E8546125C02}" destId="{89E62F5E-483E-4CB9-B31D-DA6112EE9F7D}" srcOrd="0" destOrd="0" presId="urn:microsoft.com/office/officeart/2005/8/layout/lProcess2"/>
    <dgm:cxn modelId="{14A65473-AA75-4B42-9A6E-6CC20E1A0D62}" type="presParOf" srcId="{FB5F61D5-7E79-4C7C-93FB-3E8546125C02}" destId="{E7334B95-634C-4100-9C20-7D5A5FB28E6C}" srcOrd="1" destOrd="0" presId="urn:microsoft.com/office/officeart/2005/8/layout/lProcess2"/>
    <dgm:cxn modelId="{03906CC4-608F-4577-9E3A-D9FB5D784477}" type="presParOf" srcId="{FB5F61D5-7E79-4C7C-93FB-3E8546125C02}" destId="{4C6DE284-6E86-4FBF-A284-1BA501B7D4D9}" srcOrd="2" destOrd="0" presId="urn:microsoft.com/office/officeart/2005/8/layout/lProcess2"/>
    <dgm:cxn modelId="{9030D7B2-E933-4DB2-AB74-F3EF469D55AA}" type="presParOf" srcId="{4C6DE284-6E86-4FBF-A284-1BA501B7D4D9}" destId="{F7D7E1EB-F8B7-48FE-AC22-5EAC74D82183}" srcOrd="0" destOrd="0" presId="urn:microsoft.com/office/officeart/2005/8/layout/lProcess2"/>
    <dgm:cxn modelId="{5FE466C4-7323-40FF-B4D0-EC013EB3023E}" type="presParOf" srcId="{F7D7E1EB-F8B7-48FE-AC22-5EAC74D82183}" destId="{B6AA9BF6-134A-4741-9783-083CA3509CE5}" srcOrd="0" destOrd="0" presId="urn:microsoft.com/office/officeart/2005/8/layout/lProcess2"/>
    <dgm:cxn modelId="{DC840A3B-7406-4D6D-8DDF-DEC1171FB4FD}" type="presParOf" srcId="{F7D7E1EB-F8B7-48FE-AC22-5EAC74D82183}" destId="{357EF49D-7FE7-44D4-9DBF-B1C97406BB96}" srcOrd="1" destOrd="0" presId="urn:microsoft.com/office/officeart/2005/8/layout/lProcess2"/>
    <dgm:cxn modelId="{61BFD37A-56EB-4FB0-B76C-48AF749C4AEE}" type="presParOf" srcId="{F7D7E1EB-F8B7-48FE-AC22-5EAC74D82183}" destId="{9F240647-A808-49E2-8079-B79A41BD872F}" srcOrd="2" destOrd="0" presId="urn:microsoft.com/office/officeart/2005/8/layout/lProcess2"/>
    <dgm:cxn modelId="{FF333A31-A627-42B8-A6D3-000D3DBE8AF5}" type="presParOf" srcId="{463E4FAC-2CE8-4016-A61D-A33E1D141C07}" destId="{78702F57-EAD8-473B-9E5C-55BD5E9C4469}" srcOrd="5" destOrd="0" presId="urn:microsoft.com/office/officeart/2005/8/layout/lProcess2"/>
    <dgm:cxn modelId="{C2455F75-BCDB-4171-A389-03646F271A47}" type="presParOf" srcId="{463E4FAC-2CE8-4016-A61D-A33E1D141C07}" destId="{D3F5B050-6860-4763-9999-F0469F1DD4E1}" srcOrd="6" destOrd="0" presId="urn:microsoft.com/office/officeart/2005/8/layout/lProcess2"/>
    <dgm:cxn modelId="{6C325B39-1E7D-4D74-AB75-BA94F59300E5}" type="presParOf" srcId="{D3F5B050-6860-4763-9999-F0469F1DD4E1}" destId="{08835FE4-AEBA-4058-99AE-ED860F291D4C}" srcOrd="0" destOrd="0" presId="urn:microsoft.com/office/officeart/2005/8/layout/lProcess2"/>
    <dgm:cxn modelId="{38264B1E-5151-4462-913A-C10114663E7B}" type="presParOf" srcId="{D3F5B050-6860-4763-9999-F0469F1DD4E1}" destId="{961CC130-8CC6-47D8-A885-68018ED2E729}" srcOrd="1" destOrd="0" presId="urn:microsoft.com/office/officeart/2005/8/layout/lProcess2"/>
    <dgm:cxn modelId="{3A2E6493-82AE-47B4-A9B2-53FE70BD541D}" type="presParOf" srcId="{D3F5B050-6860-4763-9999-F0469F1DD4E1}" destId="{046FB0AC-E5EF-400B-B2CE-11DAC5007BED}" srcOrd="2" destOrd="0" presId="urn:microsoft.com/office/officeart/2005/8/layout/lProcess2"/>
    <dgm:cxn modelId="{7D79CD12-13A4-4B48-A0A9-60C5A314C8B5}" type="presParOf" srcId="{046FB0AC-E5EF-400B-B2CE-11DAC5007BED}" destId="{43196C2C-1CED-410C-83B6-E63F7EC90BA2}" srcOrd="0" destOrd="0" presId="urn:microsoft.com/office/officeart/2005/8/layout/lProcess2"/>
    <dgm:cxn modelId="{B2F07253-F776-470C-BEF2-AC74C128CDD1}" type="presParOf" srcId="{43196C2C-1CED-410C-83B6-E63F7EC90BA2}" destId="{D4D27311-CF9C-4007-B6F7-2B9A789EB912}" srcOrd="0" destOrd="0" presId="urn:microsoft.com/office/officeart/2005/8/layout/lProcess2"/>
    <dgm:cxn modelId="{51CC07C9-A820-4166-8234-9171E7498B4C}" type="presParOf" srcId="{43196C2C-1CED-410C-83B6-E63F7EC90BA2}" destId="{AEE6FD47-83F6-421F-A384-A529D2C7E415}" srcOrd="1" destOrd="0" presId="urn:microsoft.com/office/officeart/2005/8/layout/lProcess2"/>
    <dgm:cxn modelId="{8F23FD12-16C1-4AF0-AE10-8649D562CDD8}" type="presParOf" srcId="{43196C2C-1CED-410C-83B6-E63F7EC90BA2}" destId="{042048AC-B1F2-436C-BD6C-EC4A27FACCF6}" srcOrd="2" destOrd="0" presId="urn:microsoft.com/office/officeart/2005/8/layout/lProcess2"/>
    <dgm:cxn modelId="{4BF70675-E94C-4539-8C00-A370E3688FC3}" type="presParOf" srcId="{463E4FAC-2CE8-4016-A61D-A33E1D141C07}" destId="{1A0528B8-4B80-41C4-B158-93705D4861E7}" srcOrd="7" destOrd="0" presId="urn:microsoft.com/office/officeart/2005/8/layout/lProcess2"/>
    <dgm:cxn modelId="{E938F539-D6EF-4DA6-80A4-3AA30A9990A9}" type="presParOf" srcId="{463E4FAC-2CE8-4016-A61D-A33E1D141C07}" destId="{598BA059-7F92-4405-95CB-6F9593C555C7}" srcOrd="8" destOrd="0" presId="urn:microsoft.com/office/officeart/2005/8/layout/lProcess2"/>
    <dgm:cxn modelId="{67A7B45F-6CEF-4871-8800-A71E51B4C465}" type="presParOf" srcId="{598BA059-7F92-4405-95CB-6F9593C555C7}" destId="{E1A1DB7B-3C22-4D13-BB43-1C41FD29165A}" srcOrd="0" destOrd="0" presId="urn:microsoft.com/office/officeart/2005/8/layout/lProcess2"/>
    <dgm:cxn modelId="{06156634-C5DD-4950-9975-F932E26761CE}" type="presParOf" srcId="{598BA059-7F92-4405-95CB-6F9593C555C7}" destId="{8F78542D-A929-4CC7-9663-92655B76D94C}" srcOrd="1" destOrd="0" presId="urn:microsoft.com/office/officeart/2005/8/layout/lProcess2"/>
    <dgm:cxn modelId="{48DA0464-0EEE-4152-B762-FA2FCB4F68F0}" type="presParOf" srcId="{598BA059-7F92-4405-95CB-6F9593C555C7}" destId="{4040366C-2CD0-476D-9593-0ADFABF05884}" srcOrd="2" destOrd="0" presId="urn:microsoft.com/office/officeart/2005/8/layout/lProcess2"/>
    <dgm:cxn modelId="{EFABC4C8-AF18-4C06-BF1F-293551B9C6E7}" type="presParOf" srcId="{4040366C-2CD0-476D-9593-0ADFABF05884}" destId="{7A4EC7F0-E624-44D9-A7E6-EF85CE36F537}" srcOrd="0" destOrd="0" presId="urn:microsoft.com/office/officeart/2005/8/layout/lProcess2"/>
    <dgm:cxn modelId="{08AA8499-4194-493C-8D66-5FDF1E380E20}" type="presParOf" srcId="{7A4EC7F0-E624-44D9-A7E6-EF85CE36F537}" destId="{55C21316-3357-4071-8232-CA133890471A}" srcOrd="0" destOrd="0" presId="urn:microsoft.com/office/officeart/2005/8/layout/lProcess2"/>
    <dgm:cxn modelId="{651AEE48-C8F8-41B5-B0B6-B4C00B2A26D8}" type="presParOf" srcId="{7A4EC7F0-E624-44D9-A7E6-EF85CE36F537}" destId="{103117C6-5F88-428E-81C4-CC6E94398BEB}" srcOrd="1" destOrd="0" presId="urn:microsoft.com/office/officeart/2005/8/layout/lProcess2"/>
    <dgm:cxn modelId="{F848717B-77B6-4D6C-9EB5-CB3CFF08E4BA}" type="presParOf" srcId="{7A4EC7F0-E624-44D9-A7E6-EF85CE36F537}" destId="{BE31FF99-B4E0-44EA-AD63-640B5EEFB9F3}" srcOrd="2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4602501-49A8-41A7-8034-290A2F93F35A}">
      <dsp:nvSpPr>
        <dsp:cNvPr id="0" name=""/>
        <dsp:cNvSpPr/>
      </dsp:nvSpPr>
      <dsp:spPr>
        <a:xfrm>
          <a:off x="0" y="0"/>
          <a:ext cx="1612016" cy="4064000"/>
        </a:xfrm>
        <a:prstGeom prst="roundRect">
          <a:avLst>
            <a:gd name="adj" fmla="val 10000"/>
          </a:avLst>
        </a:prstGeom>
        <a:solidFill>
          <a:srgbClr val="CCDEDE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2200" kern="1200" dirty="0" smtClean="0"/>
            <a:t>Rede</a:t>
          </a:r>
          <a:endParaRPr lang="pt-PT" sz="2200" kern="1200" dirty="0"/>
        </a:p>
      </dsp:txBody>
      <dsp:txXfrm>
        <a:off x="0" y="0"/>
        <a:ext cx="1612016" cy="1219200"/>
      </dsp:txXfrm>
    </dsp:sp>
    <dsp:sp modelId="{064C6829-5E95-44EA-9443-C635EACCB131}">
      <dsp:nvSpPr>
        <dsp:cNvPr id="0" name=""/>
        <dsp:cNvSpPr/>
      </dsp:nvSpPr>
      <dsp:spPr>
        <a:xfrm>
          <a:off x="165795" y="1220390"/>
          <a:ext cx="1289612" cy="1225351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28575" rIns="38100" bIns="2857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t-PT" sz="1500" kern="1200" dirty="0"/>
        </a:p>
      </dsp:txBody>
      <dsp:txXfrm>
        <a:off x="201684" y="1256279"/>
        <a:ext cx="1217834" cy="1153573"/>
      </dsp:txXfrm>
    </dsp:sp>
    <dsp:sp modelId="{FF365C18-BE23-4590-96E2-B167F9459DE5}">
      <dsp:nvSpPr>
        <dsp:cNvPr id="0" name=""/>
        <dsp:cNvSpPr/>
      </dsp:nvSpPr>
      <dsp:spPr>
        <a:xfrm>
          <a:off x="100631" y="2708150"/>
          <a:ext cx="1464768" cy="1225351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28575" rIns="38100" bIns="2857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t-PT" sz="1500" kern="1200" dirty="0"/>
        </a:p>
      </dsp:txBody>
      <dsp:txXfrm>
        <a:off x="136520" y="2744039"/>
        <a:ext cx="1392990" cy="1153573"/>
      </dsp:txXfrm>
    </dsp:sp>
    <dsp:sp modelId="{596F62F7-0AFD-4CEE-8E19-46F415B9520E}">
      <dsp:nvSpPr>
        <dsp:cNvPr id="0" name=""/>
        <dsp:cNvSpPr/>
      </dsp:nvSpPr>
      <dsp:spPr>
        <a:xfrm>
          <a:off x="1737511" y="0"/>
          <a:ext cx="1612016" cy="4064000"/>
        </a:xfrm>
        <a:prstGeom prst="roundRect">
          <a:avLst>
            <a:gd name="adj" fmla="val 10000"/>
          </a:avLst>
        </a:prstGeom>
        <a:solidFill>
          <a:srgbClr val="CCDEDE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2200" kern="1200" dirty="0" smtClean="0"/>
            <a:t>Computação</a:t>
          </a:r>
          <a:endParaRPr lang="pt-PT" sz="2200" kern="1200" dirty="0"/>
        </a:p>
      </dsp:txBody>
      <dsp:txXfrm>
        <a:off x="1737511" y="0"/>
        <a:ext cx="1612016" cy="1219200"/>
      </dsp:txXfrm>
    </dsp:sp>
    <dsp:sp modelId="{18B9E8FA-B14E-46B8-8C57-B44B88CA524D}">
      <dsp:nvSpPr>
        <dsp:cNvPr id="0" name=""/>
        <dsp:cNvSpPr/>
      </dsp:nvSpPr>
      <dsp:spPr>
        <a:xfrm>
          <a:off x="1898712" y="1220390"/>
          <a:ext cx="1289612" cy="1225351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28575" rIns="38100" bIns="2857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t-PT" sz="1500" kern="1200" dirty="0"/>
        </a:p>
      </dsp:txBody>
      <dsp:txXfrm>
        <a:off x="1934601" y="1256279"/>
        <a:ext cx="1217834" cy="1153573"/>
      </dsp:txXfrm>
    </dsp:sp>
    <dsp:sp modelId="{06D63A0F-6308-4B47-861A-A781C9DE2452}">
      <dsp:nvSpPr>
        <dsp:cNvPr id="0" name=""/>
        <dsp:cNvSpPr/>
      </dsp:nvSpPr>
      <dsp:spPr>
        <a:xfrm>
          <a:off x="1872778" y="2652730"/>
          <a:ext cx="1359948" cy="1225351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4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28575" rIns="38100" bIns="2857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t-PT" sz="1500" kern="1200" dirty="0"/>
        </a:p>
      </dsp:txBody>
      <dsp:txXfrm>
        <a:off x="1908667" y="2688619"/>
        <a:ext cx="1288170" cy="1153573"/>
      </dsp:txXfrm>
    </dsp:sp>
    <dsp:sp modelId="{89E62F5E-483E-4CB9-B31D-DA6112EE9F7D}">
      <dsp:nvSpPr>
        <dsp:cNvPr id="0" name=""/>
        <dsp:cNvSpPr/>
      </dsp:nvSpPr>
      <dsp:spPr>
        <a:xfrm>
          <a:off x="3470428" y="0"/>
          <a:ext cx="1612016" cy="4064000"/>
        </a:xfrm>
        <a:prstGeom prst="roundRect">
          <a:avLst>
            <a:gd name="adj" fmla="val 10000"/>
          </a:avLst>
        </a:prstGeom>
        <a:solidFill>
          <a:srgbClr val="CCDEDE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2200" kern="1200" dirty="0" smtClean="0"/>
            <a:t>Computação</a:t>
          </a:r>
          <a:endParaRPr lang="pt-PT" sz="2200" kern="1200" dirty="0"/>
        </a:p>
      </dsp:txBody>
      <dsp:txXfrm>
        <a:off x="3470428" y="0"/>
        <a:ext cx="1612016" cy="1219200"/>
      </dsp:txXfrm>
    </dsp:sp>
    <dsp:sp modelId="{B6AA9BF6-134A-4741-9783-083CA3509CE5}">
      <dsp:nvSpPr>
        <dsp:cNvPr id="0" name=""/>
        <dsp:cNvSpPr/>
      </dsp:nvSpPr>
      <dsp:spPr>
        <a:xfrm>
          <a:off x="3631630" y="1220390"/>
          <a:ext cx="1289612" cy="1225351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5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28575" rIns="38100" bIns="2857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t-PT" sz="1500" kern="1200" dirty="0"/>
        </a:p>
      </dsp:txBody>
      <dsp:txXfrm>
        <a:off x="3667519" y="1256279"/>
        <a:ext cx="1217834" cy="1153573"/>
      </dsp:txXfrm>
    </dsp:sp>
    <dsp:sp modelId="{9F240647-A808-49E2-8079-B79A41BD872F}">
      <dsp:nvSpPr>
        <dsp:cNvPr id="0" name=""/>
        <dsp:cNvSpPr/>
      </dsp:nvSpPr>
      <dsp:spPr>
        <a:xfrm>
          <a:off x="3631630" y="2634257"/>
          <a:ext cx="1289612" cy="122535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28575" rIns="38100" bIns="2857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500" b="0" i="0" kern="1200" dirty="0" smtClean="0"/>
            <a:t>LCA - Laboratório de Computação Avançada</a:t>
          </a:r>
          <a:endParaRPr lang="pt-PT" sz="1500" b="0" i="0" kern="1200" dirty="0"/>
        </a:p>
      </dsp:txBody>
      <dsp:txXfrm>
        <a:off x="3667519" y="2670146"/>
        <a:ext cx="1217834" cy="1153573"/>
      </dsp:txXfrm>
    </dsp:sp>
    <dsp:sp modelId="{08835FE4-AEBA-4058-99AE-ED860F291D4C}">
      <dsp:nvSpPr>
        <dsp:cNvPr id="0" name=""/>
        <dsp:cNvSpPr/>
      </dsp:nvSpPr>
      <dsp:spPr>
        <a:xfrm>
          <a:off x="5203345" y="0"/>
          <a:ext cx="1612016" cy="4064000"/>
        </a:xfrm>
        <a:prstGeom prst="roundRect">
          <a:avLst>
            <a:gd name="adj" fmla="val 10000"/>
          </a:avLst>
        </a:prstGeom>
        <a:solidFill>
          <a:srgbClr val="CCDEDE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2200" kern="1200" dirty="0" smtClean="0"/>
            <a:t>Dados</a:t>
          </a:r>
          <a:endParaRPr lang="pt-PT" sz="2200" kern="1200" dirty="0"/>
        </a:p>
      </dsp:txBody>
      <dsp:txXfrm>
        <a:off x="5203345" y="0"/>
        <a:ext cx="1612016" cy="1219200"/>
      </dsp:txXfrm>
    </dsp:sp>
    <dsp:sp modelId="{D4D27311-CF9C-4007-B6F7-2B9A789EB912}">
      <dsp:nvSpPr>
        <dsp:cNvPr id="0" name=""/>
        <dsp:cNvSpPr/>
      </dsp:nvSpPr>
      <dsp:spPr>
        <a:xfrm>
          <a:off x="5364547" y="1220390"/>
          <a:ext cx="1289612" cy="1225351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6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28575" rIns="38100" bIns="2857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t-PT" sz="1500" kern="1200" dirty="0"/>
        </a:p>
      </dsp:txBody>
      <dsp:txXfrm>
        <a:off x="5400436" y="1256279"/>
        <a:ext cx="1217834" cy="1153573"/>
      </dsp:txXfrm>
    </dsp:sp>
    <dsp:sp modelId="{042048AC-B1F2-436C-BD6C-EC4A27FACCF6}">
      <dsp:nvSpPr>
        <dsp:cNvPr id="0" name=""/>
        <dsp:cNvSpPr/>
      </dsp:nvSpPr>
      <dsp:spPr>
        <a:xfrm>
          <a:off x="5364547" y="2634257"/>
          <a:ext cx="1289612" cy="122535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02870" rIns="137160" bIns="102870" numCol="1" spcCol="1270" anchor="ctr" anchorCtr="0">
          <a:noAutofit/>
        </a:bodyPr>
        <a:lstStyle/>
        <a:p>
          <a:pPr lvl="0" algn="ctr" defTabSz="2400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5400" b="0" i="0" kern="1200" dirty="0" smtClean="0"/>
            <a:t>?</a:t>
          </a:r>
          <a:endParaRPr lang="pt-PT" sz="7200" b="0" i="0" kern="1200" dirty="0"/>
        </a:p>
      </dsp:txBody>
      <dsp:txXfrm>
        <a:off x="5400436" y="2670146"/>
        <a:ext cx="1217834" cy="1153573"/>
      </dsp:txXfrm>
    </dsp:sp>
    <dsp:sp modelId="{E1A1DB7B-3C22-4D13-BB43-1C41FD29165A}">
      <dsp:nvSpPr>
        <dsp:cNvPr id="0" name=""/>
        <dsp:cNvSpPr/>
      </dsp:nvSpPr>
      <dsp:spPr>
        <a:xfrm>
          <a:off x="6936263" y="0"/>
          <a:ext cx="1612016" cy="4064000"/>
        </a:xfrm>
        <a:prstGeom prst="roundRect">
          <a:avLst>
            <a:gd name="adj" fmla="val 10000"/>
          </a:avLst>
        </a:prstGeom>
        <a:solidFill>
          <a:srgbClr val="CCDEDE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2200" kern="1200" dirty="0" smtClean="0"/>
            <a:t>Dados</a:t>
          </a:r>
          <a:endParaRPr lang="pt-PT" sz="2200" kern="1200" dirty="0"/>
        </a:p>
      </dsp:txBody>
      <dsp:txXfrm>
        <a:off x="6936263" y="0"/>
        <a:ext cx="1612016" cy="1219200"/>
      </dsp:txXfrm>
    </dsp:sp>
    <dsp:sp modelId="{55C21316-3357-4071-8232-CA133890471A}">
      <dsp:nvSpPr>
        <dsp:cNvPr id="0" name=""/>
        <dsp:cNvSpPr/>
      </dsp:nvSpPr>
      <dsp:spPr>
        <a:xfrm>
          <a:off x="7097464" y="1220390"/>
          <a:ext cx="1289612" cy="1225351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7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28575" rIns="38100" bIns="2857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t-PT" sz="1500" kern="1200" dirty="0"/>
        </a:p>
      </dsp:txBody>
      <dsp:txXfrm>
        <a:off x="7133353" y="1256279"/>
        <a:ext cx="1217834" cy="1153573"/>
      </dsp:txXfrm>
    </dsp:sp>
    <dsp:sp modelId="{BE31FF99-B4E0-44EA-AD63-640B5EEFB9F3}">
      <dsp:nvSpPr>
        <dsp:cNvPr id="0" name=""/>
        <dsp:cNvSpPr/>
      </dsp:nvSpPr>
      <dsp:spPr>
        <a:xfrm>
          <a:off x="7097464" y="2634257"/>
          <a:ext cx="1289612" cy="122535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02870" rIns="137160" bIns="102870" numCol="1" spcCol="1270" anchor="ctr" anchorCtr="0">
          <a:noAutofit/>
        </a:bodyPr>
        <a:lstStyle/>
        <a:p>
          <a:pPr lvl="0" algn="ctr" defTabSz="2400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5400" b="0" i="0" kern="1200" dirty="0" smtClean="0"/>
            <a:t>?</a:t>
          </a:r>
          <a:endParaRPr lang="pt-PT" sz="1700" b="0" i="0" kern="1200" dirty="0"/>
        </a:p>
      </dsp:txBody>
      <dsp:txXfrm>
        <a:off x="7133353" y="2670146"/>
        <a:ext cx="1217834" cy="1153573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4602501-49A8-41A7-8034-290A2F93F35A}">
      <dsp:nvSpPr>
        <dsp:cNvPr id="0" name=""/>
        <dsp:cNvSpPr/>
      </dsp:nvSpPr>
      <dsp:spPr>
        <a:xfrm>
          <a:off x="0" y="0"/>
          <a:ext cx="1612016" cy="4064000"/>
        </a:xfrm>
        <a:prstGeom prst="roundRect">
          <a:avLst>
            <a:gd name="adj" fmla="val 10000"/>
          </a:avLst>
        </a:prstGeom>
        <a:solidFill>
          <a:srgbClr val="CCDEDE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2200" kern="1200" dirty="0" smtClean="0"/>
            <a:t>Rede</a:t>
          </a:r>
          <a:endParaRPr lang="pt-PT" sz="2200" kern="1200" dirty="0"/>
        </a:p>
      </dsp:txBody>
      <dsp:txXfrm>
        <a:off x="0" y="0"/>
        <a:ext cx="1612016" cy="1219200"/>
      </dsp:txXfrm>
    </dsp:sp>
    <dsp:sp modelId="{064C6829-5E95-44EA-9443-C635EACCB131}">
      <dsp:nvSpPr>
        <dsp:cNvPr id="0" name=""/>
        <dsp:cNvSpPr/>
      </dsp:nvSpPr>
      <dsp:spPr>
        <a:xfrm>
          <a:off x="165795" y="1220390"/>
          <a:ext cx="1289612" cy="1225351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28575" rIns="38100" bIns="2857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t-PT" sz="1500" kern="1200" dirty="0"/>
        </a:p>
      </dsp:txBody>
      <dsp:txXfrm>
        <a:off x="201684" y="1256279"/>
        <a:ext cx="1217834" cy="1153573"/>
      </dsp:txXfrm>
    </dsp:sp>
    <dsp:sp modelId="{FF365C18-BE23-4590-96E2-B167F9459DE5}">
      <dsp:nvSpPr>
        <dsp:cNvPr id="0" name=""/>
        <dsp:cNvSpPr/>
      </dsp:nvSpPr>
      <dsp:spPr>
        <a:xfrm>
          <a:off x="100631" y="2708150"/>
          <a:ext cx="1464768" cy="1225351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28575" rIns="38100" bIns="2857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t-PT" sz="1500" kern="1200" dirty="0"/>
        </a:p>
      </dsp:txBody>
      <dsp:txXfrm>
        <a:off x="136520" y="2744039"/>
        <a:ext cx="1392990" cy="1153573"/>
      </dsp:txXfrm>
    </dsp:sp>
    <dsp:sp modelId="{596F62F7-0AFD-4CEE-8E19-46F415B9520E}">
      <dsp:nvSpPr>
        <dsp:cNvPr id="0" name=""/>
        <dsp:cNvSpPr/>
      </dsp:nvSpPr>
      <dsp:spPr>
        <a:xfrm>
          <a:off x="1737511" y="0"/>
          <a:ext cx="1612016" cy="4064000"/>
        </a:xfrm>
        <a:prstGeom prst="roundRect">
          <a:avLst>
            <a:gd name="adj" fmla="val 10000"/>
          </a:avLst>
        </a:prstGeom>
        <a:solidFill>
          <a:srgbClr val="CCDEDE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2200" kern="1200" dirty="0" smtClean="0"/>
            <a:t>Computação</a:t>
          </a:r>
          <a:endParaRPr lang="pt-PT" sz="2200" kern="1200" dirty="0"/>
        </a:p>
      </dsp:txBody>
      <dsp:txXfrm>
        <a:off x="1737511" y="0"/>
        <a:ext cx="1612016" cy="1219200"/>
      </dsp:txXfrm>
    </dsp:sp>
    <dsp:sp modelId="{18B9E8FA-B14E-46B8-8C57-B44B88CA524D}">
      <dsp:nvSpPr>
        <dsp:cNvPr id="0" name=""/>
        <dsp:cNvSpPr/>
      </dsp:nvSpPr>
      <dsp:spPr>
        <a:xfrm>
          <a:off x="1898712" y="1220390"/>
          <a:ext cx="1289612" cy="1225351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28575" rIns="38100" bIns="2857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t-PT" sz="1500" kern="1200" dirty="0"/>
        </a:p>
      </dsp:txBody>
      <dsp:txXfrm>
        <a:off x="1934601" y="1256279"/>
        <a:ext cx="1217834" cy="1153573"/>
      </dsp:txXfrm>
    </dsp:sp>
    <dsp:sp modelId="{06D63A0F-6308-4B47-861A-A781C9DE2452}">
      <dsp:nvSpPr>
        <dsp:cNvPr id="0" name=""/>
        <dsp:cNvSpPr/>
      </dsp:nvSpPr>
      <dsp:spPr>
        <a:xfrm>
          <a:off x="1863545" y="2634257"/>
          <a:ext cx="1359948" cy="1225351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4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28575" rIns="38100" bIns="2857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t-PT" sz="1500" kern="1200" dirty="0"/>
        </a:p>
      </dsp:txBody>
      <dsp:txXfrm>
        <a:off x="1899434" y="2670146"/>
        <a:ext cx="1288170" cy="1153573"/>
      </dsp:txXfrm>
    </dsp:sp>
    <dsp:sp modelId="{89E62F5E-483E-4CB9-B31D-DA6112EE9F7D}">
      <dsp:nvSpPr>
        <dsp:cNvPr id="0" name=""/>
        <dsp:cNvSpPr/>
      </dsp:nvSpPr>
      <dsp:spPr>
        <a:xfrm>
          <a:off x="3470428" y="0"/>
          <a:ext cx="1612016" cy="4064000"/>
        </a:xfrm>
        <a:prstGeom prst="roundRect">
          <a:avLst>
            <a:gd name="adj" fmla="val 10000"/>
          </a:avLst>
        </a:prstGeom>
        <a:solidFill>
          <a:srgbClr val="CCDEDE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2200" kern="1200" dirty="0" smtClean="0"/>
            <a:t>Computação</a:t>
          </a:r>
          <a:endParaRPr lang="pt-PT" sz="2200" kern="1200" dirty="0"/>
        </a:p>
      </dsp:txBody>
      <dsp:txXfrm>
        <a:off x="3470428" y="0"/>
        <a:ext cx="1612016" cy="1219200"/>
      </dsp:txXfrm>
    </dsp:sp>
    <dsp:sp modelId="{B6AA9BF6-134A-4741-9783-083CA3509CE5}">
      <dsp:nvSpPr>
        <dsp:cNvPr id="0" name=""/>
        <dsp:cNvSpPr/>
      </dsp:nvSpPr>
      <dsp:spPr>
        <a:xfrm>
          <a:off x="3631630" y="1220390"/>
          <a:ext cx="1289612" cy="1225351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5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28575" rIns="38100" bIns="2857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t-PT" sz="1500" kern="1200" dirty="0"/>
        </a:p>
      </dsp:txBody>
      <dsp:txXfrm>
        <a:off x="3667519" y="1256279"/>
        <a:ext cx="1217834" cy="1153573"/>
      </dsp:txXfrm>
    </dsp:sp>
    <dsp:sp modelId="{9F240647-A808-49E2-8079-B79A41BD872F}">
      <dsp:nvSpPr>
        <dsp:cNvPr id="0" name=""/>
        <dsp:cNvSpPr/>
      </dsp:nvSpPr>
      <dsp:spPr>
        <a:xfrm>
          <a:off x="3631630" y="2634257"/>
          <a:ext cx="1289612" cy="122535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28575" rIns="38100" bIns="2857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500" b="0" i="0" kern="1200" dirty="0" smtClean="0"/>
            <a:t>LCA - Laboratório de Computação Avançada</a:t>
          </a:r>
          <a:endParaRPr lang="pt-PT" sz="1500" b="0" i="0" kern="1200" dirty="0"/>
        </a:p>
      </dsp:txBody>
      <dsp:txXfrm>
        <a:off x="3667519" y="2670146"/>
        <a:ext cx="1217834" cy="1153573"/>
      </dsp:txXfrm>
    </dsp:sp>
    <dsp:sp modelId="{08835FE4-AEBA-4058-99AE-ED860F291D4C}">
      <dsp:nvSpPr>
        <dsp:cNvPr id="0" name=""/>
        <dsp:cNvSpPr/>
      </dsp:nvSpPr>
      <dsp:spPr>
        <a:xfrm>
          <a:off x="5203345" y="0"/>
          <a:ext cx="1612016" cy="4064000"/>
        </a:xfrm>
        <a:prstGeom prst="roundRect">
          <a:avLst>
            <a:gd name="adj" fmla="val 10000"/>
          </a:avLst>
        </a:prstGeom>
        <a:solidFill>
          <a:srgbClr val="CCDEDE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2200" kern="1200" dirty="0" smtClean="0"/>
            <a:t>Dados</a:t>
          </a:r>
          <a:endParaRPr lang="pt-PT" sz="2200" kern="1200" dirty="0"/>
        </a:p>
      </dsp:txBody>
      <dsp:txXfrm>
        <a:off x="5203345" y="0"/>
        <a:ext cx="1612016" cy="1219200"/>
      </dsp:txXfrm>
    </dsp:sp>
    <dsp:sp modelId="{D4D27311-CF9C-4007-B6F7-2B9A789EB912}">
      <dsp:nvSpPr>
        <dsp:cNvPr id="0" name=""/>
        <dsp:cNvSpPr/>
      </dsp:nvSpPr>
      <dsp:spPr>
        <a:xfrm>
          <a:off x="5364547" y="1220390"/>
          <a:ext cx="1289612" cy="1225351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6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28575" rIns="38100" bIns="2857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t-PT" sz="1500" kern="1200" dirty="0"/>
        </a:p>
      </dsp:txBody>
      <dsp:txXfrm>
        <a:off x="5400436" y="1256279"/>
        <a:ext cx="1217834" cy="1153573"/>
      </dsp:txXfrm>
    </dsp:sp>
    <dsp:sp modelId="{042048AC-B1F2-436C-BD6C-EC4A27FACCF6}">
      <dsp:nvSpPr>
        <dsp:cNvPr id="0" name=""/>
        <dsp:cNvSpPr/>
      </dsp:nvSpPr>
      <dsp:spPr>
        <a:xfrm>
          <a:off x="5364547" y="2634257"/>
          <a:ext cx="1289612" cy="122535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02870" rIns="137160" bIns="102870" numCol="1" spcCol="1270" anchor="ctr" anchorCtr="0">
          <a:noAutofit/>
        </a:bodyPr>
        <a:lstStyle/>
        <a:p>
          <a:pPr lvl="0" algn="ctr" defTabSz="2400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5400" b="0" i="0" kern="1200" dirty="0" smtClean="0"/>
            <a:t>?</a:t>
          </a:r>
          <a:endParaRPr lang="pt-PT" sz="7200" b="0" i="0" kern="1200" dirty="0"/>
        </a:p>
      </dsp:txBody>
      <dsp:txXfrm>
        <a:off x="5400436" y="2670146"/>
        <a:ext cx="1217834" cy="1153573"/>
      </dsp:txXfrm>
    </dsp:sp>
    <dsp:sp modelId="{E1A1DB7B-3C22-4D13-BB43-1C41FD29165A}">
      <dsp:nvSpPr>
        <dsp:cNvPr id="0" name=""/>
        <dsp:cNvSpPr/>
      </dsp:nvSpPr>
      <dsp:spPr>
        <a:xfrm>
          <a:off x="6936263" y="0"/>
          <a:ext cx="1612016" cy="4064000"/>
        </a:xfrm>
        <a:prstGeom prst="roundRect">
          <a:avLst>
            <a:gd name="adj" fmla="val 10000"/>
          </a:avLst>
        </a:prstGeom>
        <a:solidFill>
          <a:srgbClr val="CCDEDE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2200" kern="1200" dirty="0" smtClean="0"/>
            <a:t>Dados</a:t>
          </a:r>
          <a:endParaRPr lang="pt-PT" sz="2200" kern="1200" dirty="0"/>
        </a:p>
      </dsp:txBody>
      <dsp:txXfrm>
        <a:off x="6936263" y="0"/>
        <a:ext cx="1612016" cy="1219200"/>
      </dsp:txXfrm>
    </dsp:sp>
    <dsp:sp modelId="{55C21316-3357-4071-8232-CA133890471A}">
      <dsp:nvSpPr>
        <dsp:cNvPr id="0" name=""/>
        <dsp:cNvSpPr/>
      </dsp:nvSpPr>
      <dsp:spPr>
        <a:xfrm>
          <a:off x="7097464" y="1220390"/>
          <a:ext cx="1289612" cy="1225351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7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28575" rIns="38100" bIns="2857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t-PT" sz="1500" kern="1200" dirty="0"/>
        </a:p>
      </dsp:txBody>
      <dsp:txXfrm>
        <a:off x="7133353" y="1256279"/>
        <a:ext cx="1217834" cy="1153573"/>
      </dsp:txXfrm>
    </dsp:sp>
    <dsp:sp modelId="{BE31FF99-B4E0-44EA-AD63-640B5EEFB9F3}">
      <dsp:nvSpPr>
        <dsp:cNvPr id="0" name=""/>
        <dsp:cNvSpPr/>
      </dsp:nvSpPr>
      <dsp:spPr>
        <a:xfrm>
          <a:off x="7097464" y="2634257"/>
          <a:ext cx="1289612" cy="122535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02870" rIns="137160" bIns="102870" numCol="1" spcCol="1270" anchor="ctr" anchorCtr="0">
          <a:noAutofit/>
        </a:bodyPr>
        <a:lstStyle/>
        <a:p>
          <a:pPr lvl="0" algn="ctr" defTabSz="2400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5400" b="0" i="0" kern="1200" dirty="0" smtClean="0"/>
            <a:t>?</a:t>
          </a:r>
          <a:endParaRPr lang="pt-PT" sz="1700" b="0" i="0" kern="1200" dirty="0"/>
        </a:p>
      </dsp:txBody>
      <dsp:txXfrm>
        <a:off x="7133353" y="2670146"/>
        <a:ext cx="1217834" cy="115357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C0D216-3E9E-4461-8EAA-086D82DACD7D}" type="datetimeFigureOut">
              <a:rPr lang="en-GB" smtClean="0"/>
              <a:t>04/07/2017</a:t>
            </a:fld>
            <a:endParaRPr lang="en-GB"/>
          </a:p>
        </p:txBody>
      </p:sp>
      <p:sp>
        <p:nvSpPr>
          <p:cNvPr id="4" name="Marcador de Posição da Imagem do Diapositivo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Marcador de Posição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PT" smtClean="0"/>
              <a:t>Editar os estilos de texto do Modelo Global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GB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1530459-3C8D-4854-B2C6-8A3D8FACC8EB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499041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BDF9A40-1CAE-42B2-B556-08E1F935ED2B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7880272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094E597-C8E9-429D-AABC-7A970AB6EA9D}" type="slidenum">
              <a:rPr kumimoji="0" lang="fr-BE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fr-BE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6730224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900" dirty="0"/>
          </a:p>
          <a:p>
            <a:pPr marL="177056" indent="-177056"/>
            <a:r>
              <a:rPr lang="en-GB" sz="1400" dirty="0"/>
              <a:t>Today is the beginning of the process of EOSC implementation.</a:t>
            </a:r>
          </a:p>
          <a:p>
            <a:pPr marL="177056" indent="-177056"/>
            <a:endParaRPr lang="en-GB" sz="1400" dirty="0"/>
          </a:p>
          <a:p>
            <a:pPr marL="177056" indent="-177056"/>
            <a:r>
              <a:rPr lang="en-GB" sz="1400" dirty="0"/>
              <a:t>The Open Science Cloud will be developed  as </a:t>
            </a:r>
            <a:r>
              <a:rPr lang="en-GB" sz="1400" u="sng" dirty="0"/>
              <a:t>European Commons </a:t>
            </a:r>
            <a:r>
              <a:rPr lang="en-GB" sz="1400" dirty="0"/>
              <a:t>: </a:t>
            </a:r>
          </a:p>
          <a:p>
            <a:pPr marL="944301" lvl="1" indent="-177056"/>
            <a:r>
              <a:rPr lang="en-GB" sz="1400" dirty="0"/>
              <a:t>Common culture of data sharing, supported by research funders;</a:t>
            </a:r>
          </a:p>
          <a:p>
            <a:pPr marL="944301" lvl="1" indent="-177056"/>
            <a:r>
              <a:rPr lang="en-GB" sz="1400" dirty="0"/>
              <a:t>Common practices, tools and standards regarding FAIR data;</a:t>
            </a:r>
          </a:p>
          <a:p>
            <a:pPr marL="944301" lvl="1" indent="-177056"/>
            <a:r>
              <a:rPr lang="en-GB" sz="1400" dirty="0"/>
              <a:t>Common data and service catalogues;</a:t>
            </a:r>
          </a:p>
          <a:p>
            <a:pPr marL="944301" lvl="1" indent="-177056"/>
            <a:r>
              <a:rPr lang="en-GB" sz="1400" dirty="0"/>
              <a:t>Common governance framework.</a:t>
            </a:r>
          </a:p>
          <a:p>
            <a:endParaRPr lang="en-GB" sz="1400" dirty="0"/>
          </a:p>
          <a:p>
            <a:pPr marL="177056" indent="-177056"/>
            <a:r>
              <a:rPr lang="en-GB" sz="1400" dirty="0"/>
              <a:t>All willing participants (communities) can both benefit from and contribute to </a:t>
            </a:r>
            <a:r>
              <a:rPr lang="en-GB" sz="1400" u="sng" dirty="0"/>
              <a:t>specific implementation actions </a:t>
            </a:r>
            <a:r>
              <a:rPr lang="en-GB" sz="1400" dirty="0"/>
              <a:t>(EOSC Roadmap).</a:t>
            </a:r>
          </a:p>
          <a:p>
            <a:pPr marL="177056" indent="-177056"/>
            <a:endParaRPr lang="en-GB" sz="1400" dirty="0"/>
          </a:p>
          <a:p>
            <a:pPr marL="177056" indent="-177056"/>
            <a:r>
              <a:rPr lang="en-GB" sz="1400" dirty="0"/>
              <a:t>EC will take stock of today and table a course of action with Member States in the Summer 2017, aiming to arrive at a shared Roadmap for </a:t>
            </a:r>
            <a:r>
              <a:rPr lang="en-GB" sz="1400" dirty="0" err="1"/>
              <a:t>goverance</a:t>
            </a:r>
            <a:r>
              <a:rPr lang="en-GB" sz="1400" dirty="0"/>
              <a:t> and funding by the end of 2017.</a:t>
            </a:r>
          </a:p>
          <a:p>
            <a:endParaRPr lang="en-GB" sz="1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6441B25-C4D1-47DB-817D-B9C4FC5392FB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6853472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530459-3C8D-4854-B2C6-8A3D8FACC8EB}" type="slidenum">
              <a:rPr lang="en-GB" smtClean="0"/>
              <a:t>18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842183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6.png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419829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pt-PT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pt-PT" smtClean="0"/>
              <a:t>Click to edit Master text styles</a:t>
            </a:r>
          </a:p>
          <a:p>
            <a:pPr lvl="1"/>
            <a:r>
              <a:rPr lang="pt-PT" smtClean="0"/>
              <a:t>Second level</a:t>
            </a:r>
          </a:p>
          <a:p>
            <a:pPr lvl="2"/>
            <a:r>
              <a:rPr lang="pt-PT" smtClean="0"/>
              <a:t>Third level</a:t>
            </a:r>
          </a:p>
          <a:p>
            <a:pPr lvl="3"/>
            <a:r>
              <a:rPr lang="pt-PT" smtClean="0"/>
              <a:t>Fourth level</a:t>
            </a:r>
          </a:p>
          <a:p>
            <a:pPr lvl="4"/>
            <a:r>
              <a:rPr lang="pt-PT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548DA66-8A6D-604F-A329-A6A8A0BA70F9}" type="datetimeFigureOut">
              <a:rPr lang="en-US" smtClean="0"/>
              <a:t>7/4/2017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7C728D28-6E5C-C747-B087-5225B3C715DE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11451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pt-PT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pt-PT" smtClean="0"/>
              <a:t>Click to edit Master text styles</a:t>
            </a:r>
          </a:p>
          <a:p>
            <a:pPr lvl="1"/>
            <a:r>
              <a:rPr lang="pt-PT" smtClean="0"/>
              <a:t>Second level</a:t>
            </a:r>
          </a:p>
          <a:p>
            <a:pPr lvl="2"/>
            <a:r>
              <a:rPr lang="pt-PT" smtClean="0"/>
              <a:t>Third level</a:t>
            </a:r>
          </a:p>
          <a:p>
            <a:pPr lvl="3"/>
            <a:r>
              <a:rPr lang="pt-PT" smtClean="0"/>
              <a:t>Fourth level</a:t>
            </a:r>
          </a:p>
          <a:p>
            <a:pPr lvl="4"/>
            <a:r>
              <a:rPr lang="pt-PT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548DA66-8A6D-604F-A329-A6A8A0BA70F9}" type="datetimeFigureOut">
              <a:rPr lang="en-US" smtClean="0"/>
              <a:t>7/4/2017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7C728D28-6E5C-C747-B087-5225B3C715DE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388159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0" y="981075"/>
            <a:ext cx="9180513" cy="5876925"/>
          </a:xfrm>
          <a:prstGeom prst="rect">
            <a:avLst/>
          </a:prstGeom>
          <a:solidFill>
            <a:srgbClr val="0F5494"/>
          </a:solidFill>
          <a:ln w="25400" algn="ctr">
            <a:solidFill>
              <a:srgbClr val="0F5494"/>
            </a:solidFill>
            <a:miter lim="800000"/>
            <a:headEnd/>
            <a:tailEnd/>
          </a:ln>
          <a:effectLst>
            <a:outerShdw dist="23000" dir="5400000" rotWithShape="0">
              <a:srgbClr val="000000">
                <a:alpha val="34999"/>
              </a:srgbClr>
            </a:outerShdw>
          </a:effectLst>
        </p:spPr>
        <p:txBody>
          <a:bodyPr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pic>
        <p:nvPicPr>
          <p:cNvPr id="3086" name="Picture 6" descr="LOGO CE-EN-quadri.eps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7638" y="258763"/>
            <a:ext cx="1436687" cy="998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6" name="Rectangle 4"/>
          <p:cNvSpPr>
            <a:spLocks noGrp="1" noChangeArrowheads="1"/>
          </p:cNvSpPr>
          <p:nvPr>
            <p:ph type="ctrTitle"/>
          </p:nvPr>
        </p:nvSpPr>
        <p:spPr>
          <a:xfrm>
            <a:off x="3995738" y="2565400"/>
            <a:ext cx="5040312" cy="790575"/>
          </a:xfrm>
        </p:spPr>
        <p:txBody>
          <a:bodyPr/>
          <a:lstStyle>
            <a:lvl1pPr marL="3175">
              <a:defRPr sz="5400">
                <a:solidFill>
                  <a:srgbClr val="FFD624"/>
                </a:solidFill>
              </a:defRPr>
            </a:lvl1pPr>
          </a:lstStyle>
          <a:p>
            <a:pPr lvl="0"/>
            <a:r>
              <a:rPr lang="en-US" noProof="0" dirty="0" smtClean="0"/>
              <a:t>Click to edit Master title style</a:t>
            </a:r>
            <a:endParaRPr lang="en-GB" noProof="0" dirty="0" smtClean="0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583558" y="4221088"/>
            <a:ext cx="8532812" cy="1728787"/>
          </a:xfrm>
        </p:spPr>
        <p:txBody>
          <a:bodyPr/>
          <a:lstStyle>
            <a:lvl1pPr marL="0" indent="0">
              <a:buFontTx/>
              <a:buNone/>
              <a:defRPr sz="3000" b="1" i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dirty="0" smtClean="0"/>
              <a:t>Click to edit Master subtitle style</a:t>
            </a:r>
            <a:endParaRPr lang="en-GB" noProof="0" dirty="0" smtClean="0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 sz="1200" b="1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3080" name="Rectangle 8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248F9BB-1E99-452C-A3EB-65D0E90BBB8A}" type="slidenum">
              <a:rPr kumimoji="0" lang="en-GB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‹nº›</a:t>
            </a:fld>
            <a:endParaRPr kumimoji="0" lang="en-GB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7" name="Rectangle 6"/>
          <p:cNvSpPr/>
          <p:nvPr userDrawn="1"/>
        </p:nvSpPr>
        <p:spPr>
          <a:xfrm>
            <a:off x="4267200" y="6659563"/>
            <a:ext cx="611188" cy="215900"/>
          </a:xfrm>
          <a:prstGeom prst="rect">
            <a:avLst/>
          </a:prstGeom>
          <a:solidFill>
            <a:srgbClr val="133176"/>
          </a:solidFill>
          <a:ln>
            <a:solidFill>
              <a:srgbClr val="13317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7607960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8DC7F24-A5FE-4CD1-AA71-E8DB60C40598}" type="slidenum">
              <a:rPr kumimoji="0" lang="en-GB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‹nº›</a:t>
            </a:fld>
            <a:endParaRPr kumimoji="0" lang="en-GB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7086964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30F5A15-382B-45B4-A583-0DA1391190CA}" type="slidenum">
              <a:rPr kumimoji="0" lang="en-GB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‹nº›</a:t>
            </a:fld>
            <a:endParaRPr kumimoji="0" lang="en-GB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8666299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492375"/>
            <a:ext cx="4038600" cy="35290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492375"/>
            <a:ext cx="4038600" cy="35290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4169B76-3EBA-4E79-B962-2E19E89573BD}" type="slidenum">
              <a:rPr kumimoji="0" lang="en-GB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‹nº›</a:t>
            </a:fld>
            <a:endParaRPr kumimoji="0" lang="en-GB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240921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E36BA25-F46E-4179-AD61-30C35B64F737}" type="slidenum">
              <a:rPr kumimoji="0" lang="en-GB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‹nº›</a:t>
            </a:fld>
            <a:endParaRPr kumimoji="0" lang="en-GB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2448378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90DCE09-D3E5-4DE6-891F-426C12531937}" type="slidenum">
              <a:rPr kumimoji="0" lang="en-GB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‹nº›</a:t>
            </a:fld>
            <a:endParaRPr kumimoji="0" lang="en-GB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6476437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E8E5BB7-BD88-486F-80EF-55B30CA48D27}" type="slidenum">
              <a:rPr kumimoji="0" lang="en-GB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‹nº›</a:t>
            </a:fld>
            <a:endParaRPr kumimoji="0" lang="en-GB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0326219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FBFCCB8-85CC-477F-BF32-6AF356F902EB}" type="slidenum">
              <a:rPr kumimoji="0" lang="en-GB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‹nº›</a:t>
            </a:fld>
            <a:endParaRPr kumimoji="0" lang="en-GB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337454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5171372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A16D923-0C4A-4F04-A230-4CFFA7EF5BF8}" type="slidenum">
              <a:rPr kumimoji="0" lang="en-GB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‹nº›</a:t>
            </a:fld>
            <a:endParaRPr kumimoji="0" lang="en-GB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357772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F16A476-FF79-4645-A3D9-D763CAD53916}" type="slidenum">
              <a:rPr kumimoji="0" lang="en-GB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‹nº›</a:t>
            </a:fld>
            <a:endParaRPr kumimoji="0" lang="en-GB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8766728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15113" y="1339850"/>
            <a:ext cx="2071687" cy="46815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5288" y="1339850"/>
            <a:ext cx="6067425" cy="46815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F0F5128-0FDB-4881-A01A-9C601990F609}" type="slidenum">
              <a:rPr kumimoji="0" lang="en-GB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‹nº›</a:t>
            </a:fld>
            <a:endParaRPr kumimoji="0" lang="en-GB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5238513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Content Placeholder 4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531"/>
          <a:stretch/>
        </p:blipFill>
        <p:spPr bwMode="auto">
          <a:xfrm>
            <a:off x="0" y="0"/>
            <a:ext cx="9144000" cy="56557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/>
          <p:cNvPicPr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660232" y="5968816"/>
            <a:ext cx="2167040" cy="590210"/>
          </a:xfrm>
          <a:prstGeom prst="rect">
            <a:avLst/>
          </a:prstGeom>
          <a:noFill/>
        </p:spPr>
      </p:pic>
      <p:pic>
        <p:nvPicPr>
          <p:cNvPr id="5" name="Picture 4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785" y="6343621"/>
            <a:ext cx="1820318" cy="1817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63066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Blank page for full page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Shape 48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6CB4B4D-7CA3-9044-876B-883B54F8677D}" type="slidenum">
              <a:rPr kumimoji="0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‹nº›</a:t>
            </a:fld>
            <a:endParaRPr kumimoji="0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17064269"/>
      </p:ext>
    </p:extLst>
  </p:cSld>
  <p:clrMapOvr>
    <a:masterClrMapping/>
  </p:clrMapOvr>
  <p:transition spd="med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0" y="981075"/>
            <a:ext cx="9180513" cy="5876925"/>
          </a:xfrm>
          <a:prstGeom prst="rect">
            <a:avLst/>
          </a:prstGeom>
          <a:solidFill>
            <a:srgbClr val="0F5494"/>
          </a:solidFill>
          <a:ln w="25400" algn="ctr">
            <a:solidFill>
              <a:srgbClr val="0F5494"/>
            </a:solidFill>
            <a:miter lim="800000"/>
            <a:headEnd/>
            <a:tailEnd/>
          </a:ln>
          <a:effectLst>
            <a:outerShdw dist="23000" dir="5400000" rotWithShape="0">
              <a:srgbClr val="000000">
                <a:alpha val="34999"/>
              </a:srgbClr>
            </a:outerShdw>
          </a:effectLst>
        </p:spPr>
        <p:txBody>
          <a:bodyPr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pic>
        <p:nvPicPr>
          <p:cNvPr id="3086" name="Picture 6" descr="LOGO CE-EN-quadri.eps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7638" y="258763"/>
            <a:ext cx="1436687" cy="998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6" name="Rectangle 4"/>
          <p:cNvSpPr>
            <a:spLocks noGrp="1" noChangeArrowheads="1"/>
          </p:cNvSpPr>
          <p:nvPr>
            <p:ph type="ctrTitle"/>
          </p:nvPr>
        </p:nvSpPr>
        <p:spPr>
          <a:xfrm>
            <a:off x="3995738" y="2565400"/>
            <a:ext cx="5040312" cy="790575"/>
          </a:xfrm>
        </p:spPr>
        <p:txBody>
          <a:bodyPr/>
          <a:lstStyle>
            <a:lvl1pPr marL="3175">
              <a:defRPr sz="7600">
                <a:solidFill>
                  <a:srgbClr val="FFD624"/>
                </a:solidFill>
              </a:defRPr>
            </a:lvl1pPr>
          </a:lstStyle>
          <a:p>
            <a:pPr lvl="0"/>
            <a:r>
              <a:rPr lang="en-US" altLang="en-US" noProof="0" smtClean="0"/>
              <a:t>Click to edit Master title style</a:t>
            </a:r>
            <a:endParaRPr lang="en-GB" altLang="en-US" noProof="0" smtClean="0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611188" y="3716338"/>
            <a:ext cx="8532812" cy="1728787"/>
          </a:xfrm>
        </p:spPr>
        <p:txBody>
          <a:bodyPr/>
          <a:lstStyle>
            <a:lvl1pPr marL="0" indent="0">
              <a:buFontTx/>
              <a:buNone/>
              <a:defRPr sz="3000" b="1" i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en-US" noProof="0" smtClean="0"/>
              <a:t>Click to edit Master subtitle style</a:t>
            </a:r>
            <a:endParaRPr lang="en-GB" altLang="en-US" noProof="0" smtClean="0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 sz="1200" b="1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altLang="en-US" sz="12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altLang="en-US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3080" name="Rectangle 8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7B5B033-FB26-4EBC-9EDD-8124017D03F0}" type="slidenum">
              <a:rPr kumimoji="0" lang="en-GB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‹nº›</a:t>
            </a:fld>
            <a:endParaRPr kumimoji="0" lang="en-GB" altLang="en-US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7" name="Rectangle 6"/>
          <p:cNvSpPr/>
          <p:nvPr userDrawn="1"/>
        </p:nvSpPr>
        <p:spPr>
          <a:xfrm>
            <a:off x="4267200" y="6659563"/>
            <a:ext cx="611188" cy="215900"/>
          </a:xfrm>
          <a:prstGeom prst="rect">
            <a:avLst/>
          </a:prstGeom>
          <a:solidFill>
            <a:srgbClr val="133176"/>
          </a:solidFill>
          <a:ln>
            <a:solidFill>
              <a:srgbClr val="13317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4975963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446D6CF-8612-470A-8BA3-87CAA5D25C12}" type="slidenum">
              <a:rPr kumimoji="0" lang="en-GB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‹nº›</a:t>
            </a:fld>
            <a:endParaRPr kumimoji="0" lang="en-GB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4882047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7725795-3B13-468E-A945-1981936F07DB}" type="slidenum">
              <a:rPr kumimoji="0" lang="en-GB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‹nº›</a:t>
            </a:fld>
            <a:endParaRPr kumimoji="0" lang="en-GB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1288626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492375"/>
            <a:ext cx="4038600" cy="35290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492375"/>
            <a:ext cx="4038600" cy="35290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68ABC78-EC74-4530-976F-151D777BCE70}" type="slidenum">
              <a:rPr kumimoji="0" lang="en-GB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‹nº›</a:t>
            </a:fld>
            <a:endParaRPr kumimoji="0" lang="en-GB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6133599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58A14C0-D9FC-4DAD-9283-9F948BCD8A06}" type="slidenum">
              <a:rPr kumimoji="0" lang="en-GB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‹nº›</a:t>
            </a:fld>
            <a:endParaRPr kumimoji="0" lang="en-GB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496746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PT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548DA66-8A6D-604F-A329-A6A8A0BA70F9}" type="datetimeFigureOut">
              <a:rPr lang="en-US" smtClean="0"/>
              <a:t>7/4/2017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7C728D28-6E5C-C747-B087-5225B3C715DE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655309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C5294BD-A55C-4925-84A0-5E5CA80CA447}" type="slidenum">
              <a:rPr kumimoji="0" lang="en-GB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‹nº›</a:t>
            </a:fld>
            <a:endParaRPr kumimoji="0" lang="en-GB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6198233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A38C8BF-13A8-46E7-B133-ABC2D2204FA4}" type="slidenum">
              <a:rPr kumimoji="0" lang="en-GB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‹nº›</a:t>
            </a:fld>
            <a:endParaRPr kumimoji="0" lang="en-GB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4308522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F2ADEDF-1BF2-4B7C-B24C-370FC8B26647}" type="slidenum">
              <a:rPr kumimoji="0" lang="en-GB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‹nº›</a:t>
            </a:fld>
            <a:endParaRPr kumimoji="0" lang="en-GB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1305164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98BE3FC-A833-4043-AA87-02AE5C4EC629}" type="slidenum">
              <a:rPr kumimoji="0" lang="en-GB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‹nº›</a:t>
            </a:fld>
            <a:endParaRPr kumimoji="0" lang="en-GB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7201500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5038F39-8DCC-4C2B-9B37-3E3E4B7D9E5F}" type="slidenum">
              <a:rPr kumimoji="0" lang="en-GB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‹nº›</a:t>
            </a:fld>
            <a:endParaRPr kumimoji="0" lang="en-GB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37606335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15113" y="1339850"/>
            <a:ext cx="2071687" cy="46815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5288" y="1339850"/>
            <a:ext cx="6067425" cy="46815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B4BD333-5C71-4757-B2D3-8EC8CB4C65A6}" type="slidenum">
              <a:rPr kumimoji="0" lang="en-GB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‹nº›</a:t>
            </a:fld>
            <a:endParaRPr kumimoji="0" lang="en-GB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16758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pt-PT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Click to edit Master text styles</a:t>
            </a:r>
          </a:p>
          <a:p>
            <a:pPr lvl="1"/>
            <a:r>
              <a:rPr lang="pt-PT" smtClean="0"/>
              <a:t>Second level</a:t>
            </a:r>
          </a:p>
          <a:p>
            <a:pPr lvl="2"/>
            <a:r>
              <a:rPr lang="pt-PT" smtClean="0"/>
              <a:t>Third level</a:t>
            </a:r>
          </a:p>
          <a:p>
            <a:pPr lvl="3"/>
            <a:r>
              <a:rPr lang="pt-PT" smtClean="0"/>
              <a:t>Fourth level</a:t>
            </a:r>
          </a:p>
          <a:p>
            <a:pPr lvl="4"/>
            <a:r>
              <a:rPr lang="pt-PT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Click to edit Master text styles</a:t>
            </a:r>
          </a:p>
          <a:p>
            <a:pPr lvl="1"/>
            <a:r>
              <a:rPr lang="pt-PT" smtClean="0"/>
              <a:t>Second level</a:t>
            </a:r>
          </a:p>
          <a:p>
            <a:pPr lvl="2"/>
            <a:r>
              <a:rPr lang="pt-PT" smtClean="0"/>
              <a:t>Third level</a:t>
            </a:r>
          </a:p>
          <a:p>
            <a:pPr lvl="3"/>
            <a:r>
              <a:rPr lang="pt-PT" smtClean="0"/>
              <a:t>Fourth level</a:t>
            </a:r>
          </a:p>
          <a:p>
            <a:pPr lvl="4"/>
            <a:r>
              <a:rPr lang="pt-PT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548DA66-8A6D-604F-A329-A6A8A0BA70F9}" type="datetimeFigureOut">
              <a:rPr lang="en-US" smtClean="0"/>
              <a:t>7/4/2017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7C728D28-6E5C-C747-B087-5225B3C715DE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7046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pt-PT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Click to edit Master text styles</a:t>
            </a:r>
          </a:p>
          <a:p>
            <a:pPr lvl="1"/>
            <a:r>
              <a:rPr lang="pt-PT" smtClean="0"/>
              <a:t>Second level</a:t>
            </a:r>
          </a:p>
          <a:p>
            <a:pPr lvl="2"/>
            <a:r>
              <a:rPr lang="pt-PT" smtClean="0"/>
              <a:t>Third level</a:t>
            </a:r>
          </a:p>
          <a:p>
            <a:pPr lvl="3"/>
            <a:r>
              <a:rPr lang="pt-PT" smtClean="0"/>
              <a:t>Fourth level</a:t>
            </a:r>
          </a:p>
          <a:p>
            <a:pPr lvl="4"/>
            <a:r>
              <a:rPr lang="pt-PT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Click to edit Master text styles</a:t>
            </a:r>
          </a:p>
          <a:p>
            <a:pPr lvl="1"/>
            <a:r>
              <a:rPr lang="pt-PT" smtClean="0"/>
              <a:t>Second level</a:t>
            </a:r>
          </a:p>
          <a:p>
            <a:pPr lvl="2"/>
            <a:r>
              <a:rPr lang="pt-PT" smtClean="0"/>
              <a:t>Third level</a:t>
            </a:r>
          </a:p>
          <a:p>
            <a:pPr lvl="3"/>
            <a:r>
              <a:rPr lang="pt-PT" smtClean="0"/>
              <a:t>Fourth level</a:t>
            </a:r>
          </a:p>
          <a:p>
            <a:pPr lvl="4"/>
            <a:r>
              <a:rPr lang="pt-PT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548DA66-8A6D-604F-A329-A6A8A0BA70F9}" type="datetimeFigureOut">
              <a:rPr lang="en-US" smtClean="0"/>
              <a:t>7/4/2017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7C728D28-6E5C-C747-B087-5225B3C715DE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63069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pt-PT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548DA66-8A6D-604F-A329-A6A8A0BA70F9}" type="datetimeFigureOut">
              <a:rPr lang="en-US" smtClean="0"/>
              <a:t>7/4/2017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7C728D28-6E5C-C747-B087-5225B3C715DE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34234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548DA66-8A6D-604F-A329-A6A8A0BA70F9}" type="datetimeFigureOut">
              <a:rPr lang="en-US" smtClean="0"/>
              <a:t>7/4/2017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7C728D28-6E5C-C747-B087-5225B3C715DE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25632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Click to edit Master text styles</a:t>
            </a:r>
          </a:p>
          <a:p>
            <a:pPr lvl="1"/>
            <a:r>
              <a:rPr lang="pt-PT" smtClean="0"/>
              <a:t>Second level</a:t>
            </a:r>
          </a:p>
          <a:p>
            <a:pPr lvl="2"/>
            <a:r>
              <a:rPr lang="pt-PT" smtClean="0"/>
              <a:t>Third level</a:t>
            </a:r>
          </a:p>
          <a:p>
            <a:pPr lvl="3"/>
            <a:r>
              <a:rPr lang="pt-PT" smtClean="0"/>
              <a:t>Fourth level</a:t>
            </a:r>
          </a:p>
          <a:p>
            <a:pPr lvl="4"/>
            <a:r>
              <a:rPr lang="pt-PT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548DA66-8A6D-604F-A329-A6A8A0BA70F9}" type="datetimeFigureOut">
              <a:rPr lang="en-US" smtClean="0"/>
              <a:t>7/4/2017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7C728D28-6E5C-C747-B087-5225B3C715DE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0698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548DA66-8A6D-604F-A329-A6A8A0BA70F9}" type="datetimeFigureOut">
              <a:rPr lang="en-US" smtClean="0"/>
              <a:t>7/4/2017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7C728D28-6E5C-C747-B087-5225B3C715DE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7057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image" Target="../media/image7.png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307657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95288" y="1339850"/>
            <a:ext cx="8229600" cy="936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 smtClean="0"/>
              <a:t>Title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2492375"/>
            <a:ext cx="8229600" cy="3529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BE" dirty="0" smtClean="0"/>
              <a:t>Second </a:t>
            </a:r>
            <a:r>
              <a:rPr lang="fr-BE" dirty="0" err="1" smtClean="0"/>
              <a:t>level</a:t>
            </a:r>
            <a:endParaRPr lang="en-GB" dirty="0" smtClean="0"/>
          </a:p>
          <a:p>
            <a:pPr lvl="1"/>
            <a:r>
              <a:rPr lang="en-GB" dirty="0" smtClean="0"/>
              <a:t>Third level</a:t>
            </a:r>
          </a:p>
          <a:p>
            <a:pPr lvl="2"/>
            <a:r>
              <a:rPr lang="en-GB" dirty="0" smtClean="0"/>
              <a:t>- Fourth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chemeClr val="tx1"/>
                </a:solidFill>
                <a:latin typeface="Arial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chemeClr val="tx1"/>
                </a:solidFill>
                <a:latin typeface="Arial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chemeClr val="tx1"/>
                </a:solidFill>
                <a:latin typeface="Arial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5BC760B-D9A6-4310-8B76-CF05A9676440}" type="slidenum">
              <a:rPr kumimoji="0" lang="en-GB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‹nº›</a:t>
            </a:fld>
            <a:endParaRPr kumimoji="0" lang="en-GB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0" y="0"/>
            <a:ext cx="9144000" cy="957263"/>
          </a:xfrm>
          <a:prstGeom prst="rect">
            <a:avLst/>
          </a:prstGeom>
          <a:solidFill>
            <a:srgbClr val="0F5494"/>
          </a:solidFill>
          <a:ln>
            <a:solidFill>
              <a:srgbClr val="0F549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262438" y="6659563"/>
            <a:ext cx="611187" cy="198437"/>
          </a:xfrm>
          <a:prstGeom prst="rect">
            <a:avLst/>
          </a:prstGeom>
          <a:solidFill>
            <a:srgbClr val="133176"/>
          </a:solidFill>
          <a:ln>
            <a:solidFill>
              <a:srgbClr val="13317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pic>
        <p:nvPicPr>
          <p:cNvPr id="1041" name="Picture 17" descr="LOGO CE_Vertical_EN_NEG_quadri_HR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7638" y="258763"/>
            <a:ext cx="1436687" cy="100488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37722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txStyles>
    <p:titleStyle>
      <a:lvl1pPr marL="3587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+mj-lt"/>
          <a:ea typeface="+mj-ea"/>
          <a:cs typeface="+mj-cs"/>
        </a:defRPr>
      </a:lvl1pPr>
      <a:lvl2pPr marL="3587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2pPr>
      <a:lvl3pPr marL="3587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3pPr>
      <a:lvl4pPr marL="3587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4pPr>
      <a:lvl5pPr marL="3587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5pPr>
      <a:lvl6pPr marL="8159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6pPr>
      <a:lvl7pPr marL="12731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7pPr>
      <a:lvl8pPr marL="17303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8pPr>
      <a:lvl9pPr marL="21875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9pPr>
    </p:titleStyle>
    <p:bodyStyle>
      <a:lvl1pPr marL="0" indent="0" algn="l" rtl="0" eaLnBrk="1" fontAlgn="base" hangingPunct="1">
        <a:spcBef>
          <a:spcPct val="20000"/>
        </a:spcBef>
        <a:spcAft>
          <a:spcPct val="0"/>
        </a:spcAft>
        <a:buClr>
          <a:schemeClr val="bg1"/>
        </a:buClr>
        <a:buFont typeface="Arial" pitchFamily="34" charset="0"/>
        <a:buNone/>
        <a:defRPr sz="2400" b="1" i="0">
          <a:solidFill>
            <a:srgbClr val="0F5494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rgbClr val="009FBA"/>
        </a:buClr>
        <a:buChar char="•"/>
        <a:defRPr sz="2000" b="0">
          <a:solidFill>
            <a:srgbClr val="0F5494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defRPr sz="1600">
          <a:solidFill>
            <a:srgbClr val="0F5494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95288" y="1339850"/>
            <a:ext cx="8229600" cy="936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smtClean="0"/>
              <a:t>Title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2492375"/>
            <a:ext cx="8229600" cy="3529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BE" altLang="en-US" smtClean="0"/>
              <a:t>Second level</a:t>
            </a:r>
            <a:endParaRPr lang="en-GB" altLang="en-US" smtClean="0"/>
          </a:p>
          <a:p>
            <a:pPr lvl="1"/>
            <a:r>
              <a:rPr lang="en-GB" altLang="en-US" smtClean="0"/>
              <a:t>Third level</a:t>
            </a:r>
          </a:p>
          <a:p>
            <a:pPr lvl="2"/>
            <a:r>
              <a:rPr lang="en-GB" altLang="en-US" smtClean="0"/>
              <a:t>- Fourth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chemeClr val="tx1"/>
                </a:solidFill>
                <a:latin typeface="Arial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chemeClr val="tx1"/>
                </a:solidFill>
                <a:latin typeface="Arial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chemeClr val="tx1"/>
                </a:solidFill>
                <a:latin typeface="Arial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27EB888-16EF-47A5-8B32-A5845FF1C117}" type="slidenum">
              <a:rPr kumimoji="0" lang="en-GB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‹nº›</a:t>
            </a:fld>
            <a:endParaRPr kumimoji="0" lang="en-GB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0" y="0"/>
            <a:ext cx="9144000" cy="957263"/>
          </a:xfrm>
          <a:prstGeom prst="rect">
            <a:avLst/>
          </a:prstGeom>
          <a:solidFill>
            <a:srgbClr val="0F5494"/>
          </a:solidFill>
          <a:ln>
            <a:solidFill>
              <a:srgbClr val="0F549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262438" y="6659563"/>
            <a:ext cx="611187" cy="198437"/>
          </a:xfrm>
          <a:prstGeom prst="rect">
            <a:avLst/>
          </a:prstGeom>
          <a:solidFill>
            <a:srgbClr val="133176"/>
          </a:solidFill>
          <a:ln>
            <a:solidFill>
              <a:srgbClr val="13317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pic>
        <p:nvPicPr>
          <p:cNvPr id="1041" name="Picture 17" descr="LOGO CE_Vertical_EN_NEG_quadri_HR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7638" y="258763"/>
            <a:ext cx="1436687" cy="1004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431009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</p:sldLayoutIdLst>
  <p:txStyles>
    <p:titleStyle>
      <a:lvl1pPr marL="3587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+mj-lt"/>
          <a:ea typeface="+mj-ea"/>
          <a:cs typeface="+mj-cs"/>
        </a:defRPr>
      </a:lvl1pPr>
      <a:lvl2pPr marL="3587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2pPr>
      <a:lvl3pPr marL="3587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3pPr>
      <a:lvl4pPr marL="3587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4pPr>
      <a:lvl5pPr marL="3587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5pPr>
      <a:lvl6pPr marL="8159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6pPr>
      <a:lvl7pPr marL="12731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7pPr>
      <a:lvl8pPr marL="17303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8pPr>
      <a:lvl9pPr marL="21875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bg1"/>
        </a:buClr>
        <a:buChar char="•"/>
        <a:defRPr sz="2400" i="1">
          <a:solidFill>
            <a:srgbClr val="0F5494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rgbClr val="009FBA"/>
        </a:buClr>
        <a:buChar char="•"/>
        <a:defRPr sz="2000" b="1">
          <a:solidFill>
            <a:srgbClr val="0F5494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defRPr sz="1400">
          <a:solidFill>
            <a:srgbClr val="0F5494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clouds.geant.org/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confluence.fccn.pt/display/GC/Geant+Cloud+Home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ec.europa.eu/digital-single-market/en/news/communication-european-cloud-initiative-building-competitive-data-and-knowledge-economy-europe" TargetMode="Externa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20160511_powerpoints_4x3_testes_capa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7464"/>
          </a:xfrm>
          <a:prstGeom prst="rect">
            <a:avLst/>
          </a:prstGeom>
        </p:spPr>
      </p:pic>
      <p:pic>
        <p:nvPicPr>
          <p:cNvPr id="2" name="Picture 1" descr="imagem_cartao_apresentacao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650" b="1"/>
          <a:stretch/>
        </p:blipFill>
        <p:spPr>
          <a:xfrm>
            <a:off x="0" y="2503714"/>
            <a:ext cx="9144000" cy="435375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906509" y="1807642"/>
            <a:ext cx="7330981" cy="249299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en-US" sz="2800" b="1" dirty="0">
                <a:solidFill>
                  <a:srgbClr val="114A42"/>
                </a:solidFill>
              </a:rPr>
              <a:t>e</a:t>
            </a:r>
            <a:r>
              <a:rPr lang="en-US" sz="2800" b="1" dirty="0" smtClean="0">
                <a:solidFill>
                  <a:srgbClr val="114A42"/>
                </a:solidFill>
              </a:rPr>
              <a:t>-INFRAS.pt</a:t>
            </a:r>
          </a:p>
          <a:p>
            <a:pPr algn="ctr"/>
            <a:endParaRPr lang="en-US" sz="2800" b="1" dirty="0">
              <a:solidFill>
                <a:srgbClr val="114A42"/>
              </a:solidFill>
            </a:endParaRPr>
          </a:p>
          <a:p>
            <a:pPr algn="ctr"/>
            <a:r>
              <a:rPr lang="pt-PT" sz="2800" b="1" dirty="0">
                <a:solidFill>
                  <a:srgbClr val="114A42"/>
                </a:solidFill>
              </a:rPr>
              <a:t>Infraestruturas Digitais em Portugal e na </a:t>
            </a:r>
            <a:r>
              <a:rPr lang="pt-PT" sz="2800" b="1" dirty="0" smtClean="0">
                <a:solidFill>
                  <a:srgbClr val="114A42"/>
                </a:solidFill>
              </a:rPr>
              <a:t>Europa</a:t>
            </a:r>
          </a:p>
          <a:p>
            <a:pPr algn="ctr"/>
            <a:r>
              <a:rPr lang="pt-PT" sz="2800" b="1" dirty="0" smtClean="0">
                <a:solidFill>
                  <a:srgbClr val="114A42"/>
                </a:solidFill>
              </a:rPr>
              <a:t>Oportunidades </a:t>
            </a:r>
            <a:r>
              <a:rPr lang="pt-PT" sz="2800" b="1" dirty="0">
                <a:solidFill>
                  <a:srgbClr val="114A42"/>
                </a:solidFill>
              </a:rPr>
              <a:t>e Desafios</a:t>
            </a:r>
            <a:endParaRPr lang="en-US" sz="2800" b="1" dirty="0" smtClean="0">
              <a:solidFill>
                <a:srgbClr val="114A42"/>
              </a:solidFill>
            </a:endParaRPr>
          </a:p>
          <a:p>
            <a:pPr algn="ctr"/>
            <a:endParaRPr lang="en-US" sz="2400" b="1" dirty="0">
              <a:solidFill>
                <a:srgbClr val="114A42"/>
              </a:solidFill>
            </a:endParaRPr>
          </a:p>
          <a:p>
            <a:pPr algn="ctr"/>
            <a:r>
              <a:rPr lang="pt-PT" sz="2000" b="1" dirty="0">
                <a:solidFill>
                  <a:srgbClr val="114A42"/>
                </a:solidFill>
              </a:rPr>
              <a:t>Articulação das infraestruturas digitais nacionais</a:t>
            </a:r>
            <a:endParaRPr lang="en-US" sz="2400" b="1" dirty="0">
              <a:solidFill>
                <a:srgbClr val="114A4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9974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196231"/>
            <a:ext cx="9144000" cy="936625"/>
          </a:xfrm>
        </p:spPr>
        <p:txBody>
          <a:bodyPr/>
          <a:lstStyle/>
          <a:p>
            <a:r>
              <a:rPr lang="en-GB" sz="2800" dirty="0" smtClean="0"/>
              <a:t>The </a:t>
            </a:r>
            <a:r>
              <a:rPr lang="en-GB" sz="2800" dirty="0"/>
              <a:t>membership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504" y="2060848"/>
            <a:ext cx="8686800" cy="4536504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GB" sz="2000" dirty="0">
                <a:solidFill>
                  <a:schemeClr val="accent6"/>
                </a:solidFill>
              </a:rPr>
              <a:t>25 members from eight stakeholder groups:</a:t>
            </a:r>
          </a:p>
          <a:p>
            <a:pPr marL="342900" indent="-342900">
              <a:spcBef>
                <a:spcPts val="0"/>
              </a:spcBef>
              <a:spcAft>
                <a:spcPts val="1200"/>
              </a:spcAft>
              <a:buClr>
                <a:schemeClr val="accent6"/>
              </a:buClr>
              <a:buFont typeface="Wingdings" panose="05000000000000000000" pitchFamily="2" charset="2"/>
              <a:buChar char="ü"/>
            </a:pPr>
            <a:r>
              <a:rPr lang="en-GB" sz="2000" dirty="0">
                <a:solidFill>
                  <a:schemeClr val="accent6"/>
                </a:solidFill>
              </a:rPr>
              <a:t>Universities: </a:t>
            </a:r>
            <a:r>
              <a:rPr lang="en-GB" sz="2000" b="0" dirty="0">
                <a:solidFill>
                  <a:schemeClr val="accent6"/>
                </a:solidFill>
              </a:rPr>
              <a:t>EUA, LERU, CEASAR, ACEU, YERUN</a:t>
            </a:r>
          </a:p>
          <a:p>
            <a:pPr marL="342900" indent="-342900">
              <a:spcBef>
                <a:spcPts val="0"/>
              </a:spcBef>
              <a:spcAft>
                <a:spcPts val="1200"/>
              </a:spcAft>
              <a:buClr>
                <a:schemeClr val="accent6"/>
              </a:buClr>
              <a:buFont typeface="Wingdings" panose="05000000000000000000" pitchFamily="2" charset="2"/>
              <a:buChar char="ü"/>
            </a:pPr>
            <a:r>
              <a:rPr lang="en-GB" sz="2000" dirty="0">
                <a:solidFill>
                  <a:schemeClr val="accent6"/>
                </a:solidFill>
              </a:rPr>
              <a:t>Research Organisations: </a:t>
            </a:r>
            <a:r>
              <a:rPr lang="en-GB" sz="2000" b="0" dirty="0">
                <a:solidFill>
                  <a:schemeClr val="accent6"/>
                </a:solidFill>
              </a:rPr>
              <a:t>EARTO, EMBO, EU-LIFE, </a:t>
            </a:r>
            <a:r>
              <a:rPr lang="en-GB" sz="2000" b="0" dirty="0" err="1">
                <a:solidFill>
                  <a:schemeClr val="accent6"/>
                </a:solidFill>
              </a:rPr>
              <a:t>ENoLL</a:t>
            </a:r>
            <a:endParaRPr lang="en-GB" sz="2000" b="0" dirty="0">
              <a:solidFill>
                <a:schemeClr val="accent6"/>
              </a:solidFill>
            </a:endParaRPr>
          </a:p>
          <a:p>
            <a:pPr marL="342900" indent="-342900">
              <a:spcBef>
                <a:spcPts val="0"/>
              </a:spcBef>
              <a:spcAft>
                <a:spcPts val="1200"/>
              </a:spcAft>
              <a:buClr>
                <a:schemeClr val="accent6"/>
              </a:buClr>
              <a:buFont typeface="Wingdings" panose="05000000000000000000" pitchFamily="2" charset="2"/>
              <a:buChar char="ü"/>
            </a:pPr>
            <a:r>
              <a:rPr lang="en-GB" sz="2000" dirty="0">
                <a:solidFill>
                  <a:schemeClr val="accent6"/>
                </a:solidFill>
              </a:rPr>
              <a:t>Academies/Learned Societies: </a:t>
            </a:r>
            <a:r>
              <a:rPr lang="en-GB" sz="2000" b="0" dirty="0">
                <a:solidFill>
                  <a:schemeClr val="accent6"/>
                </a:solidFill>
              </a:rPr>
              <a:t>EPS, EUCHEMS, YEAR, GYA</a:t>
            </a:r>
          </a:p>
          <a:p>
            <a:pPr marL="342900" indent="-342900">
              <a:spcBef>
                <a:spcPts val="0"/>
              </a:spcBef>
              <a:spcAft>
                <a:spcPts val="1200"/>
              </a:spcAft>
              <a:buClr>
                <a:schemeClr val="accent6"/>
              </a:buClr>
              <a:buFont typeface="Wingdings" panose="05000000000000000000" pitchFamily="2" charset="2"/>
              <a:buChar char="ü"/>
            </a:pPr>
            <a:r>
              <a:rPr lang="en-GB" sz="2000" dirty="0">
                <a:solidFill>
                  <a:schemeClr val="accent6"/>
                </a:solidFill>
              </a:rPr>
              <a:t>Funding Organisations: </a:t>
            </a:r>
            <a:r>
              <a:rPr lang="en-GB" sz="2000" b="0" dirty="0">
                <a:solidFill>
                  <a:schemeClr val="accent6"/>
                </a:solidFill>
              </a:rPr>
              <a:t>Science Europe</a:t>
            </a:r>
          </a:p>
          <a:p>
            <a:pPr marL="342900" indent="-342900">
              <a:spcBef>
                <a:spcPts val="0"/>
              </a:spcBef>
              <a:spcAft>
                <a:spcPts val="1200"/>
              </a:spcAft>
              <a:buClr>
                <a:schemeClr val="accent6"/>
              </a:buClr>
              <a:buFont typeface="Wingdings" panose="05000000000000000000" pitchFamily="2" charset="2"/>
              <a:buChar char="ü"/>
            </a:pPr>
            <a:r>
              <a:rPr lang="en-GB" sz="2000" dirty="0">
                <a:solidFill>
                  <a:schemeClr val="accent6"/>
                </a:solidFill>
              </a:rPr>
              <a:t>Citizen Science Organisations: </a:t>
            </a:r>
            <a:r>
              <a:rPr lang="en-GB" sz="2000" b="0" dirty="0">
                <a:solidFill>
                  <a:schemeClr val="accent6"/>
                </a:solidFill>
              </a:rPr>
              <a:t>ECSA</a:t>
            </a:r>
          </a:p>
          <a:p>
            <a:pPr marL="342900" indent="-342900">
              <a:spcBef>
                <a:spcPts val="0"/>
              </a:spcBef>
              <a:spcAft>
                <a:spcPts val="1200"/>
              </a:spcAft>
              <a:buClr>
                <a:schemeClr val="accent6"/>
              </a:buClr>
              <a:buFont typeface="Wingdings" panose="05000000000000000000" pitchFamily="2" charset="2"/>
              <a:buChar char="ü"/>
            </a:pPr>
            <a:r>
              <a:rPr lang="en-GB" sz="2000" dirty="0">
                <a:solidFill>
                  <a:schemeClr val="accent6"/>
                </a:solidFill>
              </a:rPr>
              <a:t>Publishers: </a:t>
            </a:r>
            <a:r>
              <a:rPr lang="en-GB" sz="2000" b="0" dirty="0">
                <a:solidFill>
                  <a:schemeClr val="accent6"/>
                </a:solidFill>
              </a:rPr>
              <a:t>STM, OASPA</a:t>
            </a:r>
          </a:p>
          <a:p>
            <a:pPr marL="342900" indent="-342900">
              <a:spcBef>
                <a:spcPts val="0"/>
              </a:spcBef>
              <a:spcAft>
                <a:spcPts val="1200"/>
              </a:spcAft>
              <a:buClr>
                <a:schemeClr val="accent6"/>
              </a:buClr>
              <a:buFont typeface="Wingdings" panose="05000000000000000000" pitchFamily="2" charset="2"/>
              <a:buChar char="ü"/>
            </a:pPr>
            <a:r>
              <a:rPr lang="en-GB" sz="2000" dirty="0">
                <a:solidFill>
                  <a:schemeClr val="accent6"/>
                </a:solidFill>
              </a:rPr>
              <a:t>Open Science intermediaries: </a:t>
            </a:r>
            <a:r>
              <a:rPr lang="en-GB" sz="2000" b="0" dirty="0">
                <a:solidFill>
                  <a:schemeClr val="accent6"/>
                </a:solidFill>
              </a:rPr>
              <a:t>RDA, F1000, </a:t>
            </a:r>
            <a:r>
              <a:rPr lang="en-GB" sz="2000" b="0" dirty="0" err="1">
                <a:solidFill>
                  <a:schemeClr val="accent6"/>
                </a:solidFill>
              </a:rPr>
              <a:t>OpenAIRE</a:t>
            </a:r>
            <a:r>
              <a:rPr lang="en-GB" sz="2000" b="0" dirty="0">
                <a:solidFill>
                  <a:schemeClr val="accent6"/>
                </a:solidFill>
              </a:rPr>
              <a:t>, EGI, DARIAH, GEANT, Business Europe</a:t>
            </a:r>
          </a:p>
          <a:p>
            <a:pPr marL="342900" indent="-342900">
              <a:spcBef>
                <a:spcPts val="0"/>
              </a:spcBef>
              <a:spcAft>
                <a:spcPts val="1200"/>
              </a:spcAft>
              <a:buClr>
                <a:schemeClr val="accent6"/>
              </a:buClr>
              <a:buFont typeface="Wingdings" panose="05000000000000000000" pitchFamily="2" charset="2"/>
              <a:buChar char="ü"/>
            </a:pPr>
            <a:r>
              <a:rPr lang="en-GB" sz="2000" dirty="0">
                <a:solidFill>
                  <a:schemeClr val="accent6"/>
                </a:solidFill>
              </a:rPr>
              <a:t>Libraries: </a:t>
            </a:r>
            <a:r>
              <a:rPr lang="en-GB" sz="2000" b="0" dirty="0">
                <a:solidFill>
                  <a:schemeClr val="accent6"/>
                </a:solidFill>
              </a:rPr>
              <a:t>LIBER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B637212-A8D4-4AF0-9D3C-42A4556292BC}" type="slidenum">
              <a:rPr kumimoji="0" lang="en-GB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GB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76514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196231"/>
            <a:ext cx="9144000" cy="936625"/>
          </a:xfrm>
        </p:spPr>
        <p:txBody>
          <a:bodyPr/>
          <a:lstStyle/>
          <a:p>
            <a:r>
              <a:rPr lang="en-GB" sz="2800" dirty="0">
                <a:solidFill>
                  <a:srgbClr val="2D2D8A"/>
                </a:solidFill>
              </a:rPr>
              <a:t>T</a:t>
            </a:r>
            <a:r>
              <a:rPr lang="en-GB" sz="2800" dirty="0" smtClean="0">
                <a:solidFill>
                  <a:srgbClr val="2D2D8A"/>
                </a:solidFill>
              </a:rPr>
              <a:t>imeline</a:t>
            </a:r>
            <a:endParaRPr lang="en-GB" sz="2800" dirty="0">
              <a:solidFill>
                <a:srgbClr val="2D2D8A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204864"/>
            <a:ext cx="8686800" cy="4536504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GB" b="0" dirty="0">
                <a:solidFill>
                  <a:srgbClr val="2D2D8A"/>
                </a:solidFill>
              </a:rPr>
              <a:t>Kick-off:		Brussels, 19 September 2016</a:t>
            </a:r>
          </a:p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GB" b="0" dirty="0">
                <a:solidFill>
                  <a:srgbClr val="2D2D8A"/>
                </a:solidFill>
              </a:rPr>
              <a:t>2</a:t>
            </a:r>
            <a:r>
              <a:rPr lang="en-GB" b="0" baseline="30000" dirty="0">
                <a:solidFill>
                  <a:srgbClr val="2D2D8A"/>
                </a:solidFill>
              </a:rPr>
              <a:t>nd</a:t>
            </a:r>
            <a:r>
              <a:rPr lang="en-GB" b="0" dirty="0">
                <a:solidFill>
                  <a:srgbClr val="2D2D8A"/>
                </a:solidFill>
              </a:rPr>
              <a:t> meeting:	Brussels, 9 December 2016</a:t>
            </a:r>
          </a:p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GB" b="0" dirty="0">
                <a:solidFill>
                  <a:srgbClr val="2D2D8A"/>
                </a:solidFill>
              </a:rPr>
              <a:t>3</a:t>
            </a:r>
            <a:r>
              <a:rPr lang="en-GB" b="0" baseline="30000" dirty="0">
                <a:solidFill>
                  <a:srgbClr val="2D2D8A"/>
                </a:solidFill>
              </a:rPr>
              <a:t>rd</a:t>
            </a:r>
            <a:r>
              <a:rPr lang="en-GB" b="0" dirty="0">
                <a:solidFill>
                  <a:srgbClr val="2D2D8A"/>
                </a:solidFill>
              </a:rPr>
              <a:t> meeting:	Berlin, 20 March </a:t>
            </a:r>
            <a:r>
              <a:rPr lang="en-GB" b="0" dirty="0" smtClean="0">
                <a:solidFill>
                  <a:srgbClr val="2D2D8A"/>
                </a:solidFill>
              </a:rPr>
              <a:t>2017</a:t>
            </a:r>
          </a:p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GB" b="0" dirty="0">
                <a:solidFill>
                  <a:srgbClr val="2D2D8A"/>
                </a:solidFill>
              </a:rPr>
              <a:t>	</a:t>
            </a:r>
            <a:r>
              <a:rPr lang="en-GB" b="0" dirty="0" smtClean="0">
                <a:solidFill>
                  <a:srgbClr val="2D2D8A"/>
                </a:solidFill>
              </a:rPr>
              <a:t>		</a:t>
            </a:r>
            <a:r>
              <a:rPr lang="en-GB" b="0" i="1" dirty="0" smtClean="0">
                <a:solidFill>
                  <a:srgbClr val="2D2D8A"/>
                </a:solidFill>
              </a:rPr>
              <a:t>+WS at int. OS conference</a:t>
            </a:r>
            <a:endParaRPr lang="en-GB" b="0" i="1" dirty="0">
              <a:solidFill>
                <a:srgbClr val="2D2D8A"/>
              </a:solidFill>
            </a:endParaRPr>
          </a:p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GB" b="0" dirty="0">
                <a:solidFill>
                  <a:srgbClr val="2D2D8A"/>
                </a:solidFill>
              </a:rPr>
              <a:t>4</a:t>
            </a:r>
            <a:r>
              <a:rPr lang="en-GB" b="0" baseline="30000" dirty="0">
                <a:solidFill>
                  <a:srgbClr val="2D2D8A"/>
                </a:solidFill>
              </a:rPr>
              <a:t>th</a:t>
            </a:r>
            <a:r>
              <a:rPr lang="en-GB" b="0" dirty="0">
                <a:solidFill>
                  <a:srgbClr val="2D2D8A"/>
                </a:solidFill>
              </a:rPr>
              <a:t> meeting:	Tallinn, 11 (13) October 2017</a:t>
            </a:r>
          </a:p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GB" b="0" dirty="0">
                <a:solidFill>
                  <a:srgbClr val="2D2D8A"/>
                </a:solidFill>
              </a:rPr>
              <a:t>5</a:t>
            </a:r>
            <a:r>
              <a:rPr lang="en-GB" b="0" baseline="30000" dirty="0">
                <a:solidFill>
                  <a:srgbClr val="2D2D8A"/>
                </a:solidFill>
              </a:rPr>
              <a:t>th</a:t>
            </a:r>
            <a:r>
              <a:rPr lang="en-GB" b="0" dirty="0">
                <a:solidFill>
                  <a:srgbClr val="2D2D8A"/>
                </a:solidFill>
              </a:rPr>
              <a:t> meeting:	Brussels, () December 2017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B637212-A8D4-4AF0-9D3C-42A4556292BC}" type="slidenum">
              <a:rPr kumimoji="0" lang="en-GB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GB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12084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B637212-A8D4-4AF0-9D3C-42A4556292BC}" type="slidenum">
              <a:rPr kumimoji="0" lang="en-GB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GB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" name="Marcador de Posição de Conteúdo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Título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7" name="Imagem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8" y="1217981"/>
            <a:ext cx="8535140" cy="4915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9093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-3238" y="504825"/>
            <a:ext cx="6462538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lvl="0"/>
            <a:r>
              <a:rPr 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40  </a:t>
            </a:r>
            <a:r>
              <a:rPr lang="en-US" b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Infraestruturas</a:t>
            </a:r>
            <a:r>
              <a:rPr 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de </a:t>
            </a:r>
            <a:r>
              <a:rPr lang="en-US" b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Investigação</a:t>
            </a:r>
            <a:r>
              <a:rPr 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integram</a:t>
            </a:r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o 1.º </a:t>
            </a:r>
            <a:r>
              <a:rPr lang="en-US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mapa</a:t>
            </a:r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</a:t>
            </a:r>
            <a:r>
              <a:rPr lang="en-US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ortuguês</a:t>
            </a:r>
            <a:endParaRPr lang="en-US" cap="small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26" name="Group 25"/>
          <p:cNvGrpSpPr/>
          <p:nvPr/>
        </p:nvGrpSpPr>
        <p:grpSpPr>
          <a:xfrm>
            <a:off x="6363668" y="4606331"/>
            <a:ext cx="2121258" cy="1339631"/>
            <a:chOff x="6122166" y="4446402"/>
            <a:chExt cx="2121258" cy="1339631"/>
          </a:xfrm>
        </p:grpSpPr>
        <p:sp>
          <p:nvSpPr>
            <p:cNvPr id="10" name="Rectangle 9"/>
            <p:cNvSpPr/>
            <p:nvPr/>
          </p:nvSpPr>
          <p:spPr>
            <a:xfrm>
              <a:off x="6122166" y="4955036"/>
              <a:ext cx="2121258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en-US" sz="1600" b="1" dirty="0"/>
                <a:t>3</a:t>
              </a:r>
              <a:r>
                <a:rPr lang="en-US" sz="1600" b="1" dirty="0" smtClean="0"/>
                <a:t> </a:t>
              </a:r>
            </a:p>
            <a:p>
              <a:pPr lvl="0" algn="ctr"/>
              <a:r>
                <a:rPr lang="en-US" sz="1600" dirty="0" err="1" smtClean="0"/>
                <a:t>Infraestruturas</a:t>
              </a:r>
              <a:endParaRPr lang="en-US" sz="1600" dirty="0"/>
            </a:p>
            <a:p>
              <a:pPr lvl="0" algn="ctr"/>
              <a:r>
                <a:rPr lang="en-US" sz="1600" dirty="0" err="1" smtClean="0"/>
                <a:t>Digitais</a:t>
              </a:r>
              <a:endParaRPr lang="en-US" sz="1600" dirty="0"/>
            </a:p>
          </p:txBody>
        </p:sp>
        <p:pic>
          <p:nvPicPr>
            <p:cNvPr id="11" name="Picture 10" descr="icones_desdobravel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381" t="53836" r="65961" b="37089"/>
            <a:stretch/>
          </p:blipFill>
          <p:spPr>
            <a:xfrm>
              <a:off x="6300623" y="4446402"/>
              <a:ext cx="1630353" cy="545617"/>
            </a:xfrm>
            <a:prstGeom prst="rect">
              <a:avLst/>
            </a:prstGeom>
          </p:spPr>
        </p:pic>
      </p:grpSp>
      <p:grpSp>
        <p:nvGrpSpPr>
          <p:cNvPr id="22" name="Group 21"/>
          <p:cNvGrpSpPr/>
          <p:nvPr/>
        </p:nvGrpSpPr>
        <p:grpSpPr>
          <a:xfrm>
            <a:off x="1331461" y="4088453"/>
            <a:ext cx="1468671" cy="1850275"/>
            <a:chOff x="1173313" y="3826906"/>
            <a:chExt cx="1468671" cy="1850275"/>
          </a:xfrm>
        </p:grpSpPr>
        <p:sp>
          <p:nvSpPr>
            <p:cNvPr id="6" name="Rectangle 5"/>
            <p:cNvSpPr/>
            <p:nvPr/>
          </p:nvSpPr>
          <p:spPr>
            <a:xfrm>
              <a:off x="1173313" y="4846184"/>
              <a:ext cx="1468671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>
                <a:lnSpc>
                  <a:spcPct val="100000"/>
                </a:lnSpc>
              </a:pPr>
              <a:r>
                <a:rPr lang="en-US" sz="1600" b="1" dirty="0"/>
                <a:t>7 </a:t>
              </a:r>
              <a:endParaRPr lang="en-US" sz="1600" b="1" dirty="0" smtClean="0"/>
            </a:p>
            <a:p>
              <a:pPr lvl="0" algn="ctr">
                <a:lnSpc>
                  <a:spcPct val="100000"/>
                </a:lnSpc>
              </a:pPr>
              <a:r>
                <a:rPr lang="en-US" sz="1600" dirty="0" err="1" smtClean="0"/>
                <a:t>Ciências</a:t>
              </a:r>
              <a:r>
                <a:rPr lang="en-US" sz="1600" dirty="0" smtClean="0"/>
                <a:t> </a:t>
              </a:r>
              <a:r>
                <a:rPr lang="en-US" sz="1600" dirty="0" err="1" smtClean="0"/>
                <a:t>Sociais</a:t>
              </a:r>
              <a:endParaRPr lang="en-US" sz="1600" dirty="0"/>
            </a:p>
            <a:p>
              <a:pPr lvl="0" algn="ctr">
                <a:lnSpc>
                  <a:spcPct val="100000"/>
                </a:lnSpc>
              </a:pPr>
              <a:r>
                <a:rPr lang="en-US" sz="1600" dirty="0" smtClean="0"/>
                <a:t>e </a:t>
              </a:r>
              <a:r>
                <a:rPr lang="en-US" sz="1600" dirty="0" err="1" smtClean="0"/>
                <a:t>Humanidades</a:t>
              </a:r>
              <a:endParaRPr lang="en-US" sz="1600" dirty="0"/>
            </a:p>
          </p:txBody>
        </p:sp>
        <p:pic>
          <p:nvPicPr>
            <p:cNvPr id="13" name="Picture 12" descr="icon_books_humanidades.pn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34605" y="3826906"/>
              <a:ext cx="1203118" cy="1019278"/>
            </a:xfrm>
            <a:prstGeom prst="rect">
              <a:avLst/>
            </a:prstGeom>
          </p:spPr>
        </p:pic>
      </p:grpSp>
      <p:grpSp>
        <p:nvGrpSpPr>
          <p:cNvPr id="21" name="Group 20"/>
          <p:cNvGrpSpPr/>
          <p:nvPr/>
        </p:nvGrpSpPr>
        <p:grpSpPr>
          <a:xfrm>
            <a:off x="4025253" y="4088453"/>
            <a:ext cx="1438086" cy="1816804"/>
            <a:chOff x="3798199" y="3204214"/>
            <a:chExt cx="1438086" cy="1816804"/>
          </a:xfrm>
        </p:grpSpPr>
        <p:sp>
          <p:nvSpPr>
            <p:cNvPr id="5" name="Rectangle 4"/>
            <p:cNvSpPr/>
            <p:nvPr/>
          </p:nvSpPr>
          <p:spPr>
            <a:xfrm>
              <a:off x="3798199" y="4190021"/>
              <a:ext cx="1438086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>
                <a:lnSpc>
                  <a:spcPct val="100000"/>
                </a:lnSpc>
              </a:pPr>
              <a:r>
                <a:rPr lang="en-US" sz="1600" b="1" dirty="0"/>
                <a:t>10 </a:t>
              </a:r>
              <a:endParaRPr lang="en-US" sz="1600" b="1" dirty="0" smtClean="0"/>
            </a:p>
            <a:p>
              <a:pPr lvl="0" algn="ctr">
                <a:lnSpc>
                  <a:spcPct val="100000"/>
                </a:lnSpc>
              </a:pPr>
              <a:r>
                <a:rPr lang="en-US" sz="1600" dirty="0" err="1" smtClean="0"/>
                <a:t>Ciências</a:t>
              </a:r>
              <a:r>
                <a:rPr lang="en-US" sz="1600" dirty="0" smtClean="0"/>
                <a:t> </a:t>
              </a:r>
              <a:r>
                <a:rPr lang="en-US" sz="1600" dirty="0" err="1" smtClean="0"/>
                <a:t>Físicas</a:t>
              </a:r>
              <a:endParaRPr lang="en-US" sz="1600" dirty="0" smtClean="0"/>
            </a:p>
            <a:p>
              <a:pPr lvl="0" algn="ctr">
                <a:lnSpc>
                  <a:spcPct val="100000"/>
                </a:lnSpc>
              </a:pPr>
              <a:r>
                <a:rPr lang="en-US" sz="1600" dirty="0" smtClean="0"/>
                <a:t>e </a:t>
              </a:r>
              <a:r>
                <a:rPr lang="en-US" sz="1600" dirty="0" err="1" smtClean="0"/>
                <a:t>Engenharias</a:t>
              </a:r>
              <a:endParaRPr lang="en-US" sz="1600" dirty="0"/>
            </a:p>
          </p:txBody>
        </p:sp>
        <p:pic>
          <p:nvPicPr>
            <p:cNvPr id="15" name="Picture 14" descr="esquadro.pn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81610" y="3204214"/>
              <a:ext cx="928962" cy="1065671"/>
            </a:xfrm>
            <a:prstGeom prst="rect">
              <a:avLst/>
            </a:prstGeom>
          </p:spPr>
        </p:pic>
      </p:grpSp>
      <p:grpSp>
        <p:nvGrpSpPr>
          <p:cNvPr id="18" name="Group 17"/>
          <p:cNvGrpSpPr/>
          <p:nvPr/>
        </p:nvGrpSpPr>
        <p:grpSpPr>
          <a:xfrm>
            <a:off x="729853" y="1660096"/>
            <a:ext cx="1601593" cy="1746533"/>
            <a:chOff x="1029210" y="1336448"/>
            <a:chExt cx="1601593" cy="1746533"/>
          </a:xfrm>
        </p:grpSpPr>
        <p:sp>
          <p:nvSpPr>
            <p:cNvPr id="3" name="Rectangle 2"/>
            <p:cNvSpPr/>
            <p:nvPr/>
          </p:nvSpPr>
          <p:spPr>
            <a:xfrm>
              <a:off x="1029210" y="2251984"/>
              <a:ext cx="1601593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>
                <a:lnSpc>
                  <a:spcPct val="100000"/>
                </a:lnSpc>
              </a:pPr>
              <a:r>
                <a:rPr lang="en-US" sz="1600" b="1" dirty="0" smtClean="0"/>
                <a:t>10 </a:t>
              </a:r>
            </a:p>
            <a:p>
              <a:pPr lvl="0" algn="ctr">
                <a:lnSpc>
                  <a:spcPct val="100000"/>
                </a:lnSpc>
              </a:pPr>
              <a:r>
                <a:rPr lang="en-US" sz="1600" dirty="0" err="1" smtClean="0"/>
                <a:t>Ciências</a:t>
              </a:r>
              <a:r>
                <a:rPr lang="en-US" sz="1600" dirty="0" smtClean="0"/>
                <a:t> </a:t>
              </a:r>
              <a:r>
                <a:rPr lang="en-US" sz="1600" dirty="0" err="1" smtClean="0"/>
                <a:t>Médicas</a:t>
              </a:r>
              <a:endParaRPr lang="en-US" sz="1600" dirty="0"/>
            </a:p>
            <a:p>
              <a:pPr lvl="0" algn="ctr">
                <a:lnSpc>
                  <a:spcPct val="100000"/>
                </a:lnSpc>
              </a:pPr>
              <a:r>
                <a:rPr lang="en-US" sz="1600" dirty="0" smtClean="0"/>
                <a:t>e </a:t>
              </a:r>
              <a:r>
                <a:rPr lang="en-US" sz="1600" dirty="0" err="1"/>
                <a:t>B</a:t>
              </a:r>
              <a:r>
                <a:rPr lang="en-US" sz="1600" dirty="0" err="1" smtClean="0"/>
                <a:t>iológicas</a:t>
              </a:r>
              <a:endParaRPr lang="en-US" sz="1600" dirty="0"/>
            </a:p>
          </p:txBody>
        </p:sp>
        <p:pic>
          <p:nvPicPr>
            <p:cNvPr id="16" name="Picture 15" descr="microscopio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82050" y="1336448"/>
              <a:ext cx="819815" cy="939582"/>
            </a:xfrm>
            <a:prstGeom prst="rect">
              <a:avLst/>
            </a:prstGeom>
          </p:spPr>
        </p:pic>
      </p:grpSp>
      <p:grpSp>
        <p:nvGrpSpPr>
          <p:cNvPr id="25" name="Group 24"/>
          <p:cNvGrpSpPr/>
          <p:nvPr/>
        </p:nvGrpSpPr>
        <p:grpSpPr>
          <a:xfrm>
            <a:off x="5148568" y="1584550"/>
            <a:ext cx="1277774" cy="1978060"/>
            <a:chOff x="6532916" y="1276699"/>
            <a:chExt cx="1277774" cy="1978060"/>
          </a:xfrm>
        </p:grpSpPr>
        <p:sp>
          <p:nvSpPr>
            <p:cNvPr id="8" name="Rectangle 7"/>
            <p:cNvSpPr/>
            <p:nvPr/>
          </p:nvSpPr>
          <p:spPr>
            <a:xfrm>
              <a:off x="6532916" y="2276030"/>
              <a:ext cx="1229696" cy="97872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>
                <a:lnSpc>
                  <a:spcPct val="90000"/>
                </a:lnSpc>
              </a:pPr>
              <a:r>
                <a:rPr lang="en-US" sz="1600" b="1" dirty="0"/>
                <a:t>1 </a:t>
              </a:r>
              <a:endParaRPr lang="en-US" sz="1600" b="1" dirty="0" smtClean="0"/>
            </a:p>
            <a:p>
              <a:pPr lvl="0" algn="ctr">
                <a:lnSpc>
                  <a:spcPct val="90000"/>
                </a:lnSpc>
              </a:pPr>
              <a:r>
                <a:rPr lang="en-US" sz="1600" dirty="0" err="1" smtClean="0"/>
                <a:t>Materiais</a:t>
              </a:r>
              <a:r>
                <a:rPr lang="en-US" sz="1600" dirty="0" smtClean="0"/>
                <a:t> </a:t>
              </a:r>
            </a:p>
            <a:p>
              <a:pPr lvl="0" algn="ctr">
                <a:lnSpc>
                  <a:spcPct val="90000"/>
                </a:lnSpc>
              </a:pPr>
              <a:r>
                <a:rPr lang="en-US" sz="1600" dirty="0" smtClean="0"/>
                <a:t>e </a:t>
              </a:r>
              <a:r>
                <a:rPr lang="en-US" sz="1600" dirty="0" err="1" smtClean="0"/>
                <a:t>Estruturas</a:t>
              </a:r>
              <a:r>
                <a:rPr lang="en-US" sz="1600" dirty="0" smtClean="0"/>
                <a:t> </a:t>
              </a:r>
            </a:p>
            <a:p>
              <a:pPr lvl="0" algn="ctr">
                <a:lnSpc>
                  <a:spcPct val="90000"/>
                </a:lnSpc>
              </a:pPr>
              <a:r>
                <a:rPr lang="en-US" sz="1600" dirty="0" err="1" smtClean="0"/>
                <a:t>Analíticas</a:t>
              </a:r>
              <a:endParaRPr lang="en-US" sz="1600" dirty="0"/>
            </a:p>
          </p:txBody>
        </p:sp>
        <p:pic>
          <p:nvPicPr>
            <p:cNvPr id="17" name="Picture 16" descr="icones_nanaochip.png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81838" y="1276699"/>
              <a:ext cx="1228852" cy="999331"/>
            </a:xfrm>
            <a:prstGeom prst="rect">
              <a:avLst/>
            </a:prstGeom>
          </p:spPr>
        </p:pic>
      </p:grpSp>
      <p:grpSp>
        <p:nvGrpSpPr>
          <p:cNvPr id="27" name="Group 26"/>
          <p:cNvGrpSpPr/>
          <p:nvPr/>
        </p:nvGrpSpPr>
        <p:grpSpPr>
          <a:xfrm>
            <a:off x="3080859" y="1572682"/>
            <a:ext cx="1391292" cy="1833947"/>
            <a:chOff x="3740713" y="1255845"/>
            <a:chExt cx="1391292" cy="1833947"/>
          </a:xfrm>
        </p:grpSpPr>
        <p:sp>
          <p:nvSpPr>
            <p:cNvPr id="4" name="Rectangle 3"/>
            <p:cNvSpPr/>
            <p:nvPr/>
          </p:nvSpPr>
          <p:spPr>
            <a:xfrm>
              <a:off x="3765274" y="2258795"/>
              <a:ext cx="1307473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>
                <a:lnSpc>
                  <a:spcPct val="100000"/>
                </a:lnSpc>
              </a:pPr>
              <a:r>
                <a:rPr lang="en-US" sz="1600" b="1" dirty="0"/>
                <a:t>5 </a:t>
              </a:r>
              <a:endParaRPr lang="en-US" sz="1600" b="1" dirty="0" smtClean="0"/>
            </a:p>
            <a:p>
              <a:pPr lvl="0" algn="ctr">
                <a:lnSpc>
                  <a:spcPct val="100000"/>
                </a:lnSpc>
              </a:pPr>
              <a:r>
                <a:rPr lang="en-US" sz="1600" dirty="0" err="1" smtClean="0"/>
                <a:t>Ciências</a:t>
              </a:r>
              <a:endParaRPr lang="en-US" sz="1600" dirty="0" smtClean="0"/>
            </a:p>
            <a:p>
              <a:pPr lvl="0" algn="ctr">
                <a:lnSpc>
                  <a:spcPct val="100000"/>
                </a:lnSpc>
              </a:pPr>
              <a:r>
                <a:rPr lang="en-US" sz="1600" dirty="0" smtClean="0"/>
                <a:t> do </a:t>
              </a:r>
              <a:r>
                <a:rPr lang="en-US" sz="1600" dirty="0" err="1" smtClean="0"/>
                <a:t>Ambiente</a:t>
              </a:r>
              <a:endParaRPr lang="en-US" sz="1600" dirty="0"/>
            </a:p>
          </p:txBody>
        </p:sp>
        <p:pic>
          <p:nvPicPr>
            <p:cNvPr id="19" name="Picture 18" descr="icones_arvore.png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40713" y="1255845"/>
              <a:ext cx="1391292" cy="1002950"/>
            </a:xfrm>
            <a:prstGeom prst="rect">
              <a:avLst/>
            </a:prstGeom>
          </p:spPr>
        </p:pic>
      </p:grpSp>
      <p:grpSp>
        <p:nvGrpSpPr>
          <p:cNvPr id="24" name="Group 23"/>
          <p:cNvGrpSpPr/>
          <p:nvPr/>
        </p:nvGrpSpPr>
        <p:grpSpPr>
          <a:xfrm>
            <a:off x="7294485" y="1793412"/>
            <a:ext cx="1225659" cy="1300013"/>
            <a:chOff x="3102247" y="5182516"/>
            <a:chExt cx="1225659" cy="1300013"/>
          </a:xfrm>
        </p:grpSpPr>
        <p:sp>
          <p:nvSpPr>
            <p:cNvPr id="7" name="Rectangle 6"/>
            <p:cNvSpPr/>
            <p:nvPr/>
          </p:nvSpPr>
          <p:spPr>
            <a:xfrm>
              <a:off x="3301036" y="5946998"/>
              <a:ext cx="805413" cy="5355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>
                <a:lnSpc>
                  <a:spcPct val="90000"/>
                </a:lnSpc>
              </a:pPr>
              <a:r>
                <a:rPr lang="en-US" sz="1600" b="1" dirty="0"/>
                <a:t>4 </a:t>
              </a:r>
              <a:endParaRPr lang="en-US" sz="1600" b="1" dirty="0" smtClean="0"/>
            </a:p>
            <a:p>
              <a:pPr lvl="0" algn="ctr">
                <a:lnSpc>
                  <a:spcPct val="90000"/>
                </a:lnSpc>
              </a:pPr>
              <a:r>
                <a:rPr lang="en-US" sz="1600" dirty="0" err="1" smtClean="0"/>
                <a:t>Energia</a:t>
              </a:r>
              <a:endParaRPr lang="en-US" sz="1600" dirty="0"/>
            </a:p>
          </p:txBody>
        </p:sp>
        <p:pic>
          <p:nvPicPr>
            <p:cNvPr id="23" name="Picture 22" descr="icones_painel_solar.png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02247" y="5182516"/>
              <a:ext cx="1225659" cy="714591"/>
            </a:xfrm>
            <a:prstGeom prst="rect">
              <a:avLst/>
            </a:prstGeom>
          </p:spPr>
        </p:pic>
      </p:grpSp>
      <p:sp>
        <p:nvSpPr>
          <p:cNvPr id="28" name="Rectangle 27"/>
          <p:cNvSpPr/>
          <p:nvPr/>
        </p:nvSpPr>
        <p:spPr>
          <a:xfrm>
            <a:off x="4472151" y="6258377"/>
            <a:ext cx="45935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200" i="1" dirty="0" smtClean="0"/>
              <a:t>Fonte: </a:t>
            </a:r>
            <a:r>
              <a:rPr lang="en-US" sz="1200" i="1" dirty="0" err="1" smtClean="0"/>
              <a:t>Roteiro</a:t>
            </a:r>
            <a:r>
              <a:rPr lang="en-US" sz="1200" i="1" dirty="0" smtClean="0"/>
              <a:t> Nacional de </a:t>
            </a:r>
            <a:r>
              <a:rPr lang="en-US" sz="1200" i="1" dirty="0" err="1" smtClean="0"/>
              <a:t>Infraestruturas</a:t>
            </a:r>
            <a:r>
              <a:rPr lang="en-US" sz="1200" i="1" dirty="0" smtClean="0"/>
              <a:t> de </a:t>
            </a:r>
            <a:r>
              <a:rPr lang="en-US" sz="1200" i="1" dirty="0" err="1" smtClean="0"/>
              <a:t>Investigação</a:t>
            </a:r>
            <a:r>
              <a:rPr lang="en-US" sz="1200" i="1" dirty="0" smtClean="0"/>
              <a:t> (2014)</a:t>
            </a:r>
            <a:endParaRPr lang="en-US" sz="1200" i="1" dirty="0"/>
          </a:p>
        </p:txBody>
      </p:sp>
    </p:spTree>
    <p:extLst>
      <p:ext uri="{BB962C8B-B14F-4D97-AF65-F5344CB8AC3E}">
        <p14:creationId xmlns:p14="http://schemas.microsoft.com/office/powerpoint/2010/main" val="2022483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60007" y="200015"/>
            <a:ext cx="3446649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b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Infraestruturas</a:t>
            </a:r>
            <a:r>
              <a:rPr 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b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Digitais</a:t>
            </a:r>
            <a:r>
              <a:rPr 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(e-INFRAS)</a:t>
            </a:r>
            <a:endParaRPr lang="en-US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51614" y="1268557"/>
            <a:ext cx="8379305" cy="10064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en-US" b="1" dirty="0" err="1" smtClean="0">
                <a:solidFill>
                  <a:srgbClr val="008080"/>
                </a:solidFill>
                <a:cs typeface="Lucida Console"/>
              </a:rPr>
              <a:t>Integração</a:t>
            </a:r>
            <a:r>
              <a:rPr lang="en-US" b="1" dirty="0" smtClean="0">
                <a:solidFill>
                  <a:srgbClr val="008080"/>
                </a:solidFill>
                <a:cs typeface="Lucida Console"/>
              </a:rPr>
              <a:t> entre as e-INFRAS </a:t>
            </a:r>
            <a:r>
              <a:rPr lang="en-US" b="1" dirty="0" err="1" smtClean="0">
                <a:solidFill>
                  <a:srgbClr val="008080"/>
                </a:solidFill>
                <a:cs typeface="Lucida Console"/>
              </a:rPr>
              <a:t>nacionais</a:t>
            </a:r>
            <a:r>
              <a:rPr lang="en-US" b="1" dirty="0" smtClean="0">
                <a:solidFill>
                  <a:srgbClr val="008080"/>
                </a:solidFill>
                <a:cs typeface="Lucida Console"/>
              </a:rPr>
              <a:t> e </a:t>
            </a:r>
            <a:r>
              <a:rPr lang="en-US" b="1" dirty="0" err="1" smtClean="0">
                <a:solidFill>
                  <a:srgbClr val="008080"/>
                </a:solidFill>
                <a:cs typeface="Lucida Console"/>
              </a:rPr>
              <a:t>Europeias</a:t>
            </a:r>
            <a:endParaRPr lang="en-US" b="1" dirty="0" smtClean="0">
              <a:solidFill>
                <a:srgbClr val="008080"/>
              </a:solidFill>
              <a:cs typeface="Lucida Console"/>
            </a:endParaRPr>
          </a:p>
          <a:p>
            <a:pPr>
              <a:lnSpc>
                <a:spcPct val="110000"/>
              </a:lnSpc>
            </a:pPr>
            <a:r>
              <a:rPr lang="en-US" dirty="0" smtClean="0">
                <a:cs typeface="Lucida Console"/>
              </a:rPr>
              <a:t>Lacuna </a:t>
            </a:r>
            <a:r>
              <a:rPr lang="en-US" dirty="0" err="1" smtClean="0">
                <a:cs typeface="Lucida Console"/>
              </a:rPr>
              <a:t>relativamente</a:t>
            </a:r>
            <a:r>
              <a:rPr lang="en-US" dirty="0" smtClean="0">
                <a:cs typeface="Lucida Console"/>
              </a:rPr>
              <a:t> </a:t>
            </a:r>
            <a:r>
              <a:rPr lang="en-US" dirty="0" err="1" smtClean="0">
                <a:cs typeface="Lucida Console"/>
              </a:rPr>
              <a:t>às</a:t>
            </a:r>
            <a:r>
              <a:rPr lang="en-US" dirty="0" smtClean="0">
                <a:cs typeface="Lucida Console"/>
              </a:rPr>
              <a:t> </a:t>
            </a:r>
            <a:r>
              <a:rPr lang="en-US" dirty="0" err="1" smtClean="0">
                <a:cs typeface="Lucida Console"/>
              </a:rPr>
              <a:t>infraestruturas</a:t>
            </a:r>
            <a:r>
              <a:rPr lang="en-US" dirty="0" smtClean="0">
                <a:cs typeface="Lucida Console"/>
              </a:rPr>
              <a:t> </a:t>
            </a:r>
            <a:r>
              <a:rPr lang="en-US" dirty="0" err="1" smtClean="0">
                <a:cs typeface="Lucida Console"/>
              </a:rPr>
              <a:t>digitais</a:t>
            </a:r>
            <a:r>
              <a:rPr lang="en-US" dirty="0" smtClean="0">
                <a:cs typeface="Lucida Console"/>
              </a:rPr>
              <a:t> </a:t>
            </a:r>
            <a:r>
              <a:rPr lang="en-US" dirty="0" err="1" smtClean="0">
                <a:cs typeface="Lucida Console"/>
              </a:rPr>
              <a:t>nacionais</a:t>
            </a:r>
            <a:r>
              <a:rPr lang="en-US" dirty="0" smtClean="0">
                <a:cs typeface="Lucida Console"/>
              </a:rPr>
              <a:t> de dados de </a:t>
            </a:r>
            <a:r>
              <a:rPr lang="en-US" dirty="0" err="1" smtClean="0">
                <a:cs typeface="Lucida Console"/>
              </a:rPr>
              <a:t>investigação</a:t>
            </a:r>
            <a:r>
              <a:rPr lang="en-US" dirty="0" smtClean="0">
                <a:cs typeface="Lucida Console"/>
              </a:rPr>
              <a:t>.</a:t>
            </a:r>
          </a:p>
          <a:p>
            <a:pPr>
              <a:lnSpc>
                <a:spcPct val="110000"/>
              </a:lnSpc>
            </a:pPr>
            <a:r>
              <a:rPr lang="en-US" b="1" dirty="0" err="1" smtClean="0">
                <a:cs typeface="Lucida Console"/>
              </a:rPr>
              <a:t>Desafio</a:t>
            </a:r>
            <a:r>
              <a:rPr lang="en-US" b="1" dirty="0" smtClean="0">
                <a:cs typeface="Lucida Console"/>
              </a:rPr>
              <a:t> de </a:t>
            </a:r>
            <a:r>
              <a:rPr lang="en-US" b="1" dirty="0" err="1" smtClean="0">
                <a:cs typeface="Lucida Console"/>
              </a:rPr>
              <a:t>médio</a:t>
            </a:r>
            <a:r>
              <a:rPr lang="en-US" b="1" dirty="0" smtClean="0">
                <a:cs typeface="Lucida Console"/>
              </a:rPr>
              <a:t> a </a:t>
            </a:r>
            <a:r>
              <a:rPr lang="en-US" b="1" dirty="0" err="1" smtClean="0">
                <a:cs typeface="Lucida Console"/>
              </a:rPr>
              <a:t>longo</a:t>
            </a:r>
            <a:r>
              <a:rPr lang="en-US" b="1" dirty="0" smtClean="0">
                <a:cs typeface="Lucida Console"/>
              </a:rPr>
              <a:t> </a:t>
            </a:r>
            <a:r>
              <a:rPr lang="en-US" b="1" dirty="0" err="1" smtClean="0">
                <a:cs typeface="Lucida Console"/>
              </a:rPr>
              <a:t>prazo</a:t>
            </a:r>
            <a:r>
              <a:rPr lang="en-US" b="1" dirty="0" smtClean="0">
                <a:cs typeface="Lucida Console"/>
              </a:rPr>
              <a:t>!</a:t>
            </a:r>
          </a:p>
        </p:txBody>
      </p:sp>
      <p:graphicFrame>
        <p:nvGraphicFramePr>
          <p:cNvPr id="2" name="Diagrama 1"/>
          <p:cNvGraphicFramePr/>
          <p:nvPr>
            <p:extLst>
              <p:ext uri="{D42A27DB-BD31-4B8C-83A1-F6EECF244321}">
                <p14:modId xmlns:p14="http://schemas.microsoft.com/office/powerpoint/2010/main" val="218194825"/>
              </p:ext>
            </p:extLst>
          </p:nvPr>
        </p:nvGraphicFramePr>
        <p:xfrm>
          <a:off x="350982" y="2237509"/>
          <a:ext cx="8552873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710823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60007" y="200015"/>
            <a:ext cx="3446649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b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Infraestruturas</a:t>
            </a:r>
            <a:r>
              <a:rPr 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b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Digitais</a:t>
            </a:r>
            <a:r>
              <a:rPr 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(e-INFRAS)</a:t>
            </a:r>
            <a:endParaRPr lang="en-US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51614" y="1268557"/>
            <a:ext cx="8379305" cy="7017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en-US" b="1" dirty="0" err="1" smtClean="0">
                <a:solidFill>
                  <a:srgbClr val="008080"/>
                </a:solidFill>
                <a:cs typeface="Lucida Console"/>
              </a:rPr>
              <a:t>Articulação</a:t>
            </a:r>
            <a:r>
              <a:rPr lang="en-US" b="1" dirty="0" smtClean="0">
                <a:solidFill>
                  <a:srgbClr val="008080"/>
                </a:solidFill>
                <a:cs typeface="Lucida Console"/>
              </a:rPr>
              <a:t> entre as e-INFRAS </a:t>
            </a:r>
            <a:r>
              <a:rPr lang="en-US" b="1" dirty="0" err="1" smtClean="0">
                <a:solidFill>
                  <a:srgbClr val="008080"/>
                </a:solidFill>
                <a:cs typeface="Lucida Console"/>
              </a:rPr>
              <a:t>nacionais</a:t>
            </a:r>
          </a:p>
          <a:p>
            <a:pPr>
              <a:lnSpc>
                <a:spcPct val="110000"/>
              </a:lnSpc>
            </a:pPr>
            <a:r>
              <a:rPr lang="en-US" b="1" dirty="0" err="1" smtClean="0">
                <a:cs typeface="Lucida Console"/>
              </a:rPr>
              <a:t>Desafio</a:t>
            </a:r>
            <a:r>
              <a:rPr lang="en-US" b="1" dirty="0" smtClean="0">
                <a:cs typeface="Lucida Console"/>
              </a:rPr>
              <a:t> de </a:t>
            </a:r>
            <a:r>
              <a:rPr lang="en-US" b="1" dirty="0" err="1" smtClean="0">
                <a:cs typeface="Lucida Console"/>
              </a:rPr>
              <a:t>curto</a:t>
            </a:r>
            <a:r>
              <a:rPr lang="en-US" b="1" dirty="0" smtClean="0">
                <a:cs typeface="Lucida Console"/>
              </a:rPr>
              <a:t> e </a:t>
            </a:r>
            <a:r>
              <a:rPr lang="en-US" b="1" dirty="0" err="1" smtClean="0">
                <a:cs typeface="Lucida Console"/>
              </a:rPr>
              <a:t>médio</a:t>
            </a:r>
            <a:r>
              <a:rPr lang="en-US" b="1" dirty="0" smtClean="0">
                <a:cs typeface="Lucida Console"/>
              </a:rPr>
              <a:t> </a:t>
            </a:r>
            <a:r>
              <a:rPr lang="en-US" b="1" dirty="0" err="1" smtClean="0">
                <a:cs typeface="Lucida Console"/>
              </a:rPr>
              <a:t>prazo</a:t>
            </a:r>
            <a:r>
              <a:rPr lang="en-US" b="1" dirty="0">
                <a:cs typeface="Lucida Console"/>
              </a:rPr>
              <a:t>!</a:t>
            </a:r>
            <a:endParaRPr lang="en-US" b="1" dirty="0" smtClean="0">
              <a:cs typeface="Lucida Console"/>
            </a:endParaRPr>
          </a:p>
        </p:txBody>
      </p:sp>
      <p:graphicFrame>
        <p:nvGraphicFramePr>
          <p:cNvPr id="2" name="Diagrama 1"/>
          <p:cNvGraphicFramePr/>
          <p:nvPr>
            <p:extLst/>
          </p:nvPr>
        </p:nvGraphicFramePr>
        <p:xfrm>
          <a:off x="350982" y="2237509"/>
          <a:ext cx="8552873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Retângulo arredondado 2"/>
          <p:cNvSpPr/>
          <p:nvPr/>
        </p:nvSpPr>
        <p:spPr>
          <a:xfrm>
            <a:off x="350982" y="4802909"/>
            <a:ext cx="5024582" cy="1422400"/>
          </a:xfrm>
          <a:prstGeom prst="roundRect">
            <a:avLst/>
          </a:prstGeom>
          <a:noFill/>
          <a:ln w="5715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87767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60007" y="200015"/>
            <a:ext cx="1331518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e-INFRAS.pt</a:t>
            </a:r>
            <a:endParaRPr lang="en-US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51614" y="1268557"/>
            <a:ext cx="8379305" cy="527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en-US" b="1" dirty="0" err="1" smtClean="0">
                <a:solidFill>
                  <a:srgbClr val="008080"/>
                </a:solidFill>
                <a:cs typeface="Lucida Console"/>
              </a:rPr>
              <a:t>Motivação</a:t>
            </a:r>
            <a:endParaRPr lang="en-US" b="1" dirty="0" smtClean="0">
              <a:solidFill>
                <a:srgbClr val="008080"/>
              </a:solidFill>
              <a:cs typeface="Lucida Console"/>
            </a:endParaRPr>
          </a:p>
          <a:p>
            <a:pPr>
              <a:lnSpc>
                <a:spcPct val="110000"/>
              </a:lnSpc>
            </a:pPr>
            <a:endParaRPr lang="en-US" b="1" dirty="0" smtClean="0">
              <a:solidFill>
                <a:srgbClr val="008080"/>
              </a:solidFill>
              <a:cs typeface="Lucida Console"/>
            </a:endParaRPr>
          </a:p>
          <a:p>
            <a:pPr marL="285750" indent="-28575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pt-PT" dirty="0" smtClean="0">
                <a:cs typeface="Lucida Console"/>
              </a:rPr>
              <a:t>a </a:t>
            </a:r>
            <a:r>
              <a:rPr lang="pt-PT" dirty="0">
                <a:cs typeface="Lucida Console"/>
              </a:rPr>
              <a:t>concretização de financiamentos para Infraestruturas Digitais de Investigação (e-INFRAS), que irão disponibilizar recursos por um por período de 3 anos;</a:t>
            </a:r>
          </a:p>
          <a:p>
            <a:pPr marL="285750" indent="-285750">
              <a:lnSpc>
                <a:spcPct val="110000"/>
              </a:lnSpc>
              <a:buFont typeface="Arial" panose="020B0604020202020204" pitchFamily="34" charset="0"/>
              <a:buChar char="•"/>
            </a:pPr>
            <a:endParaRPr lang="pt-PT" dirty="0">
              <a:cs typeface="Lucida Console"/>
            </a:endParaRPr>
          </a:p>
          <a:p>
            <a:pPr marL="285750" indent="-28575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pt-PT" dirty="0">
                <a:cs typeface="Lucida Console"/>
              </a:rPr>
              <a:t>a evolução das práticas de investigação, cada vez mais alicerçadas no ciclo de gestão dos dados, desde a sua obtenção, passando pelo seu transporte, processamento e armazenamento;</a:t>
            </a:r>
          </a:p>
          <a:p>
            <a:pPr marL="285750" indent="-285750">
              <a:lnSpc>
                <a:spcPct val="110000"/>
              </a:lnSpc>
              <a:buFont typeface="Arial" panose="020B0604020202020204" pitchFamily="34" charset="0"/>
              <a:buChar char="•"/>
            </a:pPr>
            <a:endParaRPr lang="pt-PT" dirty="0">
              <a:cs typeface="Lucida Console"/>
            </a:endParaRPr>
          </a:p>
          <a:p>
            <a:pPr marL="285750" indent="-28575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pt-PT" dirty="0">
                <a:cs typeface="Lucida Console"/>
              </a:rPr>
              <a:t>a cada vez maior modularidade e especialização das soluções de infraestruturas digitais de investigação;</a:t>
            </a:r>
          </a:p>
          <a:p>
            <a:pPr marL="285750" indent="-285750">
              <a:lnSpc>
                <a:spcPct val="110000"/>
              </a:lnSpc>
              <a:buFont typeface="Arial" panose="020B0604020202020204" pitchFamily="34" charset="0"/>
              <a:buChar char="•"/>
            </a:pPr>
            <a:endParaRPr lang="pt-PT" dirty="0">
              <a:cs typeface="Lucida Console"/>
            </a:endParaRPr>
          </a:p>
          <a:p>
            <a:pPr marL="285750" indent="-28575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pt-PT" dirty="0">
                <a:cs typeface="Lucida Console"/>
              </a:rPr>
              <a:t>a necessidade de capacitar recursos humanos nos processos mais avançados de desenvolvimento e operação de infraestruturas digitais; e, ainda,</a:t>
            </a:r>
          </a:p>
          <a:p>
            <a:pPr marL="285750" indent="-285750">
              <a:lnSpc>
                <a:spcPct val="110000"/>
              </a:lnSpc>
              <a:buFont typeface="Arial" panose="020B0604020202020204" pitchFamily="34" charset="0"/>
              <a:buChar char="•"/>
            </a:pPr>
            <a:endParaRPr lang="pt-PT" dirty="0">
              <a:cs typeface="Lucida Console"/>
            </a:endParaRPr>
          </a:p>
          <a:p>
            <a:pPr marL="285750" indent="-28575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pt-PT" dirty="0">
                <a:cs typeface="Lucida Console"/>
              </a:rPr>
              <a:t>o papel que as infraestruturas digitais devem assumir nas novas práticas de Ciência Aberta,</a:t>
            </a:r>
            <a:endParaRPr lang="en-US" dirty="0" smtClean="0">
              <a:cs typeface="Lucida Console"/>
            </a:endParaRPr>
          </a:p>
        </p:txBody>
      </p:sp>
    </p:spTree>
    <p:extLst>
      <p:ext uri="{BB962C8B-B14F-4D97-AF65-F5344CB8AC3E}">
        <p14:creationId xmlns:p14="http://schemas.microsoft.com/office/powerpoint/2010/main" val="1073340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60007" y="200015"/>
            <a:ext cx="1331518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e-INFRAS.pt</a:t>
            </a:r>
            <a:endParaRPr lang="en-US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51614" y="1268557"/>
            <a:ext cx="8379305" cy="48567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pt-PT" b="1" dirty="0" smtClean="0">
                <a:solidFill>
                  <a:srgbClr val="008080"/>
                </a:solidFill>
                <a:cs typeface="Lucida Console"/>
              </a:rPr>
              <a:t>AS </a:t>
            </a:r>
            <a:r>
              <a:rPr lang="pt-PT" b="1" dirty="0">
                <a:solidFill>
                  <a:srgbClr val="008080"/>
                </a:solidFill>
                <a:cs typeface="Lucida Console"/>
              </a:rPr>
              <a:t>E-INFRAS NACIONAIS PROPÕEM-SE CONTRIBUIR PARA QUE PORTUGAL DISPONHA, NUM PERÍODO DE 3 ANOS, DE</a:t>
            </a:r>
            <a:r>
              <a:rPr lang="pt-PT" b="1" dirty="0" smtClean="0">
                <a:solidFill>
                  <a:srgbClr val="008080"/>
                </a:solidFill>
                <a:cs typeface="Lucida Console"/>
              </a:rPr>
              <a:t>:</a:t>
            </a:r>
          </a:p>
          <a:p>
            <a:pPr fontAlgn="base"/>
            <a:endParaRPr lang="pt-PT" b="1" dirty="0">
              <a:solidFill>
                <a:srgbClr val="008080"/>
              </a:solidFill>
              <a:cs typeface="Lucida Console"/>
            </a:endParaRPr>
          </a:p>
          <a:p>
            <a:pPr marL="285750" indent="-285750" fontAlgn="base">
              <a:buFont typeface="Arial" panose="020B0604020202020204" pitchFamily="34" charset="0"/>
              <a:buChar char="•"/>
            </a:pPr>
            <a:r>
              <a:rPr lang="pt-PT" dirty="0"/>
              <a:t>uma rede de e-INFRAS, prestadora de serviços </a:t>
            </a:r>
            <a:r>
              <a:rPr lang="pt-PT" dirty="0" smtClean="0"/>
              <a:t>integrados. Desde </a:t>
            </a:r>
            <a:r>
              <a:rPr lang="pt-PT" dirty="0" err="1"/>
              <a:t>datacenter</a:t>
            </a:r>
            <a:r>
              <a:rPr lang="pt-PT" dirty="0"/>
              <a:t> de ciência, comunicações e computação científica, capaz de servir as necessidades mais exigentes das comunidades ligadas a atividades de Investigação, Desenvolvimento e Inovação, em todo o território nacional</a:t>
            </a:r>
            <a:r>
              <a:rPr lang="pt-PT" dirty="0" smtClean="0"/>
              <a:t>;</a:t>
            </a:r>
          </a:p>
          <a:p>
            <a:pPr fontAlgn="base"/>
            <a:endParaRPr lang="pt-PT" dirty="0"/>
          </a:p>
          <a:p>
            <a:pPr marL="285750" indent="-285750" fontAlgn="base">
              <a:buFont typeface="Arial" panose="020B0604020202020204" pitchFamily="34" charset="0"/>
              <a:buChar char="•"/>
            </a:pPr>
            <a:r>
              <a:rPr lang="pt-PT" dirty="0"/>
              <a:t>uma rede de e-INFRAS compatível e interligada com as restantes e-INFRAS Europeias, operada com elevados padrões de qualidade técnica, confiabilidade e sustentabilidade financeira; </a:t>
            </a:r>
            <a:r>
              <a:rPr lang="pt-PT" dirty="0" smtClean="0"/>
              <a:t>e</a:t>
            </a:r>
          </a:p>
          <a:p>
            <a:pPr fontAlgn="base"/>
            <a:endParaRPr lang="pt-PT" dirty="0"/>
          </a:p>
          <a:p>
            <a:pPr marL="285750" indent="-285750" fontAlgn="base">
              <a:buFont typeface="Arial" panose="020B0604020202020204" pitchFamily="34" charset="0"/>
              <a:buChar char="•"/>
            </a:pPr>
            <a:r>
              <a:rPr lang="pt-PT" dirty="0"/>
              <a:t>uma rede de e-INFRAS alinhada com as melhores práticas de Ciência Aberta, nomeadamente no que se refere à gestão completa do ciclo dos dados de investigação.</a:t>
            </a:r>
          </a:p>
          <a:p>
            <a:pPr>
              <a:lnSpc>
                <a:spcPct val="110000"/>
              </a:lnSpc>
            </a:pPr>
            <a:endParaRPr lang="en-US" dirty="0" smtClean="0">
              <a:cs typeface="Lucida Console"/>
            </a:endParaRPr>
          </a:p>
          <a:p>
            <a:pPr>
              <a:lnSpc>
                <a:spcPct val="110000"/>
              </a:lnSpc>
            </a:pPr>
            <a:r>
              <a:rPr lang="en-US" sz="2000" dirty="0" err="1" smtClean="0">
                <a:cs typeface="Lucida Console"/>
              </a:rPr>
              <a:t>Texto</a:t>
            </a:r>
            <a:r>
              <a:rPr lang="en-US" sz="2000" dirty="0" smtClean="0">
                <a:cs typeface="Lucida Console"/>
              </a:rPr>
              <a:t> </a:t>
            </a:r>
            <a:r>
              <a:rPr lang="en-US" sz="2000" dirty="0" err="1" smtClean="0">
                <a:cs typeface="Lucida Console"/>
              </a:rPr>
              <a:t>completo</a:t>
            </a:r>
            <a:r>
              <a:rPr lang="en-US" sz="2000" dirty="0" smtClean="0">
                <a:cs typeface="Lucida Console"/>
              </a:rPr>
              <a:t> </a:t>
            </a:r>
            <a:r>
              <a:rPr lang="en-US" sz="2000" dirty="0" err="1" smtClean="0">
                <a:cs typeface="Lucida Console"/>
              </a:rPr>
              <a:t>disponível</a:t>
            </a:r>
            <a:r>
              <a:rPr lang="en-US" sz="2000" dirty="0" smtClean="0">
                <a:cs typeface="Lucida Console"/>
              </a:rPr>
              <a:t> </a:t>
            </a:r>
            <a:r>
              <a:rPr lang="en-US" sz="2000" dirty="0" err="1" smtClean="0">
                <a:cs typeface="Lucida Console"/>
              </a:rPr>
              <a:t>em</a:t>
            </a:r>
            <a:r>
              <a:rPr lang="en-US" sz="2000" dirty="0" smtClean="0">
                <a:cs typeface="Lucida Console"/>
              </a:rPr>
              <a:t> </a:t>
            </a:r>
            <a:r>
              <a:rPr lang="en-US" sz="2000" b="1" dirty="0" smtClean="0">
                <a:cs typeface="Lucida Console"/>
              </a:rPr>
              <a:t>http://e-INFRAS.pt</a:t>
            </a:r>
          </a:p>
        </p:txBody>
      </p:sp>
    </p:spTree>
    <p:extLst>
      <p:ext uri="{BB962C8B-B14F-4D97-AF65-F5344CB8AC3E}">
        <p14:creationId xmlns:p14="http://schemas.microsoft.com/office/powerpoint/2010/main" val="423077744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60007" y="200015"/>
            <a:ext cx="4531369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Atividades</a:t>
            </a:r>
            <a:r>
              <a:rPr lang="en-US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paralelas</a:t>
            </a:r>
            <a:r>
              <a:rPr lang="en-US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b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relacionadas</a:t>
            </a:r>
            <a:r>
              <a:rPr 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com a EOSC</a:t>
            </a:r>
            <a:endParaRPr lang="en-US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51614" y="1444048"/>
            <a:ext cx="837930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en-US" b="1" dirty="0" err="1" smtClean="0">
                <a:solidFill>
                  <a:srgbClr val="008080"/>
                </a:solidFill>
                <a:cs typeface="Lucida Console"/>
              </a:rPr>
              <a:t>Acordo</a:t>
            </a:r>
            <a:r>
              <a:rPr lang="en-US" b="1" dirty="0" smtClean="0">
                <a:solidFill>
                  <a:srgbClr val="008080"/>
                </a:solidFill>
                <a:cs typeface="Lucida Console"/>
              </a:rPr>
              <a:t> </a:t>
            </a:r>
            <a:r>
              <a:rPr lang="en-US" b="1" dirty="0" err="1" smtClean="0">
                <a:solidFill>
                  <a:srgbClr val="008080"/>
                </a:solidFill>
                <a:cs typeface="Lucida Console"/>
              </a:rPr>
              <a:t>Quadro</a:t>
            </a:r>
            <a:r>
              <a:rPr lang="en-US" b="1" dirty="0" smtClean="0">
                <a:solidFill>
                  <a:srgbClr val="008080"/>
                </a:solidFill>
                <a:cs typeface="Lucida Console"/>
              </a:rPr>
              <a:t> </a:t>
            </a:r>
            <a:r>
              <a:rPr lang="en-US" b="1" dirty="0" err="1" smtClean="0">
                <a:solidFill>
                  <a:srgbClr val="008080"/>
                </a:solidFill>
                <a:cs typeface="Lucida Console"/>
              </a:rPr>
              <a:t>Europeu</a:t>
            </a:r>
            <a:r>
              <a:rPr lang="en-US" b="1" dirty="0" smtClean="0">
                <a:solidFill>
                  <a:srgbClr val="008080"/>
                </a:solidFill>
                <a:cs typeface="Lucida Console"/>
              </a:rPr>
              <a:t> </a:t>
            </a:r>
            <a:r>
              <a:rPr lang="en-US" b="1" dirty="0">
                <a:solidFill>
                  <a:srgbClr val="008080"/>
                </a:solidFill>
                <a:cs typeface="Lucida Console"/>
              </a:rPr>
              <a:t>Cloud</a:t>
            </a:r>
            <a:r>
              <a:rPr lang="en-US" b="1" dirty="0" smtClean="0">
                <a:solidFill>
                  <a:srgbClr val="008080"/>
                </a:solidFill>
                <a:cs typeface="Lucida Console"/>
              </a:rPr>
              <a:t> </a:t>
            </a:r>
            <a:r>
              <a:rPr lang="en-US" b="1" dirty="0">
                <a:solidFill>
                  <a:srgbClr val="008080"/>
                </a:solidFill>
                <a:cs typeface="Lucida Console"/>
              </a:rPr>
              <a:t>IaaS GÉANT (</a:t>
            </a:r>
            <a:r>
              <a:rPr lang="en-US" b="1" dirty="0">
                <a:solidFill>
                  <a:srgbClr val="008080"/>
                </a:solidFill>
                <a:cs typeface="Lucida Console"/>
                <a:hlinkClick r:id="rId3"/>
              </a:rPr>
              <a:t>https://clouds.geant.org</a:t>
            </a:r>
            <a:r>
              <a:rPr lang="en-US" b="1" dirty="0" smtClean="0">
                <a:solidFill>
                  <a:srgbClr val="008080"/>
                </a:solidFill>
                <a:cs typeface="Lucida Console"/>
                <a:hlinkClick r:id="rId3"/>
              </a:rPr>
              <a:t>/</a:t>
            </a:r>
            <a:r>
              <a:rPr lang="en-US" b="1" dirty="0" smtClean="0">
                <a:solidFill>
                  <a:srgbClr val="008080"/>
                </a:solidFill>
                <a:cs typeface="Lucida Console"/>
              </a:rPr>
              <a:t>):</a:t>
            </a:r>
          </a:p>
          <a:p>
            <a:pPr>
              <a:lnSpc>
                <a:spcPct val="110000"/>
              </a:lnSpc>
            </a:pPr>
            <a:endParaRPr lang="en-US" b="1" dirty="0" smtClean="0">
              <a:solidFill>
                <a:srgbClr val="008080"/>
              </a:solidFill>
              <a:cs typeface="Lucida Console"/>
            </a:endParaRPr>
          </a:p>
          <a:p>
            <a:pPr>
              <a:lnSpc>
                <a:spcPct val="110000"/>
              </a:lnSpc>
            </a:pPr>
            <a:r>
              <a:rPr lang="en-US" b="1" dirty="0" smtClean="0"/>
              <a:t>6 </a:t>
            </a:r>
            <a:r>
              <a:rPr lang="en-US" b="1" dirty="0" err="1" smtClean="0"/>
              <a:t>soluções</a:t>
            </a:r>
            <a:r>
              <a:rPr lang="en-US" b="1" dirty="0" smtClean="0"/>
              <a:t> IaaS </a:t>
            </a:r>
            <a:r>
              <a:rPr lang="en-US" b="1" dirty="0" err="1" smtClean="0"/>
              <a:t>diferentes</a:t>
            </a:r>
            <a:r>
              <a:rPr lang="en-US" b="1" dirty="0" smtClean="0"/>
              <a:t> de  11 </a:t>
            </a:r>
            <a:r>
              <a:rPr lang="en-US" b="1" dirty="0" err="1" smtClean="0"/>
              <a:t>revendedores</a:t>
            </a:r>
            <a:r>
              <a:rPr lang="en-US" b="1" dirty="0" smtClean="0"/>
              <a:t> </a:t>
            </a:r>
            <a:r>
              <a:rPr lang="en-US" b="1" dirty="0" err="1" smtClean="0"/>
              <a:t>aprovados</a:t>
            </a:r>
            <a:r>
              <a:rPr lang="en-US" b="1" dirty="0" smtClean="0"/>
              <a:t> para a RCTS</a:t>
            </a:r>
            <a:r>
              <a:rPr lang="pt-PT" b="1" dirty="0" smtClean="0"/>
              <a:t>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PT" dirty="0" smtClean="0"/>
              <a:t>Amazon, através de: </a:t>
            </a:r>
            <a:r>
              <a:rPr lang="pt-PT" dirty="0" err="1" smtClean="0"/>
              <a:t>Arcus</a:t>
            </a:r>
            <a:r>
              <a:rPr lang="pt-PT" dirty="0"/>
              <a:t>, </a:t>
            </a:r>
            <a:r>
              <a:rPr lang="pt-PT" dirty="0" err="1"/>
              <a:t>Comparex</a:t>
            </a:r>
            <a:r>
              <a:rPr lang="pt-PT" dirty="0"/>
              <a:t>, Telecom </a:t>
            </a:r>
            <a:r>
              <a:rPr lang="pt-PT" dirty="0" err="1"/>
              <a:t>Italia</a:t>
            </a:r>
            <a:r>
              <a:rPr lang="pt-PT" dirty="0"/>
              <a:t>,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PT" dirty="0"/>
              <a:t>Microsoft, através de: </a:t>
            </a:r>
            <a:r>
              <a:rPr lang="pt-PT" dirty="0" err="1"/>
              <a:t>Atea</a:t>
            </a:r>
            <a:r>
              <a:rPr lang="pt-PT" dirty="0"/>
              <a:t>, </a:t>
            </a:r>
            <a:r>
              <a:rPr lang="pt-PT" dirty="0" err="1"/>
              <a:t>Comparex</a:t>
            </a:r>
            <a:r>
              <a:rPr lang="pt-PT" dirty="0"/>
              <a:t>, </a:t>
            </a:r>
            <a:r>
              <a:rPr lang="pt-PT" dirty="0" err="1"/>
              <a:t>Micromail</a:t>
            </a:r>
            <a:r>
              <a:rPr lang="pt-PT" dirty="0" smtClean="0"/>
              <a:t>, Novabase/</a:t>
            </a:r>
            <a:r>
              <a:rPr lang="pt-PT" dirty="0" err="1" smtClean="0"/>
              <a:t>Axians</a:t>
            </a:r>
            <a:endParaRPr lang="pt-PT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PT" dirty="0" err="1" smtClean="0"/>
              <a:t>Cloudsigma</a:t>
            </a:r>
            <a:endParaRPr lang="pt-PT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PT" dirty="0" err="1" smtClean="0"/>
              <a:t>Dimension</a:t>
            </a:r>
            <a:r>
              <a:rPr lang="pt-PT" dirty="0" smtClean="0"/>
              <a:t> Data</a:t>
            </a:r>
            <a:endParaRPr lang="pt-PT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PT" dirty="0" err="1"/>
              <a:t>Interoute</a:t>
            </a:r>
            <a:endParaRPr lang="pt-PT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PT" dirty="0" err="1" smtClean="0"/>
              <a:t>Vancis</a:t>
            </a:r>
            <a:endParaRPr lang="pt-PT" dirty="0"/>
          </a:p>
          <a:p>
            <a:pPr>
              <a:lnSpc>
                <a:spcPct val="110000"/>
              </a:lnSpc>
            </a:pPr>
            <a:endParaRPr lang="en-US" dirty="0">
              <a:cs typeface="Lucida Console"/>
            </a:endParaRPr>
          </a:p>
          <a:p>
            <a:pPr>
              <a:lnSpc>
                <a:spcPct val="110000"/>
              </a:lnSpc>
            </a:pPr>
            <a:r>
              <a:rPr lang="en-US" dirty="0" err="1" smtClean="0">
                <a:cs typeface="Lucida Console"/>
              </a:rPr>
              <a:t>Ver</a:t>
            </a:r>
            <a:r>
              <a:rPr lang="en-US" dirty="0" smtClean="0">
                <a:cs typeface="Lucida Console"/>
              </a:rPr>
              <a:t> </a:t>
            </a:r>
            <a:r>
              <a:rPr lang="en-US" dirty="0" err="1" smtClean="0">
                <a:cs typeface="Lucida Console"/>
              </a:rPr>
              <a:t>em</a:t>
            </a:r>
            <a:r>
              <a:rPr lang="en-US" dirty="0" smtClean="0">
                <a:cs typeface="Lucida Console"/>
              </a:rPr>
              <a:t> </a:t>
            </a:r>
            <a:r>
              <a:rPr lang="en-US" dirty="0">
                <a:cs typeface="Lucida Console"/>
                <a:hlinkClick r:id="rId4"/>
              </a:rPr>
              <a:t>https://</a:t>
            </a:r>
            <a:r>
              <a:rPr lang="en-US" dirty="0" smtClean="0">
                <a:cs typeface="Lucida Console"/>
                <a:hlinkClick r:id="rId4"/>
              </a:rPr>
              <a:t>confluence.fccn.pt/display/GC/Geant+Cloud+Home</a:t>
            </a:r>
            <a:r>
              <a:rPr lang="en-US" dirty="0" smtClean="0">
                <a:cs typeface="Lucida Console"/>
              </a:rPr>
              <a:t> </a:t>
            </a:r>
          </a:p>
          <a:p>
            <a:pPr>
              <a:lnSpc>
                <a:spcPct val="110000"/>
              </a:lnSpc>
            </a:pPr>
            <a:r>
              <a:rPr lang="en-US" dirty="0" err="1" smtClean="0">
                <a:cs typeface="Lucida Console"/>
              </a:rPr>
              <a:t>estado</a:t>
            </a:r>
            <a:r>
              <a:rPr lang="en-US" dirty="0" smtClean="0">
                <a:cs typeface="Lucida Console"/>
              </a:rPr>
              <a:t> de </a:t>
            </a:r>
            <a:r>
              <a:rPr lang="en-US" dirty="0" err="1" smtClean="0">
                <a:cs typeface="Lucida Console"/>
              </a:rPr>
              <a:t>ativação</a:t>
            </a:r>
            <a:r>
              <a:rPr lang="en-US" dirty="0" smtClean="0">
                <a:cs typeface="Lucida Console"/>
              </a:rPr>
              <a:t> dos </a:t>
            </a:r>
            <a:r>
              <a:rPr lang="en-US" dirty="0" err="1" smtClean="0">
                <a:cs typeface="Lucida Console"/>
              </a:rPr>
              <a:t>contratos</a:t>
            </a:r>
            <a:r>
              <a:rPr lang="en-US" dirty="0" smtClean="0">
                <a:cs typeface="Lucida Console"/>
              </a:rPr>
              <a:t>. </a:t>
            </a:r>
            <a:r>
              <a:rPr lang="en-US" dirty="0" err="1" smtClean="0">
                <a:cs typeface="Lucida Console"/>
              </a:rPr>
              <a:t>Piloto</a:t>
            </a:r>
            <a:r>
              <a:rPr lang="en-US" dirty="0" smtClean="0">
                <a:cs typeface="Lucida Console"/>
              </a:rPr>
              <a:t> </a:t>
            </a:r>
            <a:r>
              <a:rPr lang="en-US" dirty="0" err="1" smtClean="0">
                <a:cs typeface="Lucida Console"/>
              </a:rPr>
              <a:t>em</a:t>
            </a:r>
            <a:r>
              <a:rPr lang="en-US" dirty="0" smtClean="0">
                <a:cs typeface="Lucida Console"/>
              </a:rPr>
              <a:t> </a:t>
            </a:r>
            <a:r>
              <a:rPr lang="en-US" dirty="0" err="1" smtClean="0">
                <a:cs typeface="Lucida Console"/>
              </a:rPr>
              <a:t>curso</a:t>
            </a:r>
            <a:r>
              <a:rPr lang="en-US" dirty="0" smtClean="0">
                <a:cs typeface="Lucida Console"/>
              </a:rPr>
              <a:t>, para </a:t>
            </a:r>
            <a:r>
              <a:rPr lang="en-US" dirty="0" err="1" smtClean="0">
                <a:cs typeface="Lucida Console"/>
              </a:rPr>
              <a:t>testar</a:t>
            </a:r>
            <a:r>
              <a:rPr lang="en-US" dirty="0">
                <a:cs typeface="Lucida Console"/>
              </a:rPr>
              <a:t> </a:t>
            </a:r>
            <a:r>
              <a:rPr lang="en-US" dirty="0" err="1" smtClean="0">
                <a:cs typeface="Lucida Console"/>
              </a:rPr>
              <a:t>serviços</a:t>
            </a:r>
            <a:r>
              <a:rPr lang="en-US" dirty="0">
                <a:cs typeface="Lucida Console"/>
              </a:rPr>
              <a:t> Cloud IaaS </a:t>
            </a:r>
            <a:r>
              <a:rPr lang="en-US" dirty="0" smtClean="0">
                <a:cs typeface="Lucida Console"/>
              </a:rPr>
              <a:t>GÉANT.</a:t>
            </a:r>
          </a:p>
          <a:p>
            <a:pPr>
              <a:lnSpc>
                <a:spcPct val="110000"/>
              </a:lnSpc>
            </a:pPr>
            <a:endParaRPr lang="en-US" dirty="0">
              <a:cs typeface="Lucida Console"/>
            </a:endParaRPr>
          </a:p>
          <a:p>
            <a:pPr>
              <a:lnSpc>
                <a:spcPct val="110000"/>
              </a:lnSpc>
            </a:pPr>
            <a:r>
              <a:rPr lang="en-US" b="1" dirty="0" err="1">
                <a:solidFill>
                  <a:srgbClr val="008080"/>
                </a:solidFill>
                <a:cs typeface="Lucida Console"/>
              </a:rPr>
              <a:t>Piloto</a:t>
            </a:r>
            <a:r>
              <a:rPr lang="en-US" b="1" dirty="0">
                <a:solidFill>
                  <a:srgbClr val="008080"/>
                </a:solidFill>
                <a:cs typeface="Lucida Console"/>
              </a:rPr>
              <a:t> </a:t>
            </a:r>
            <a:r>
              <a:rPr lang="en-US" b="1" dirty="0" smtClean="0">
                <a:solidFill>
                  <a:srgbClr val="008080"/>
                </a:solidFill>
                <a:cs typeface="Lucida Console"/>
              </a:rPr>
              <a:t>EUDAT</a:t>
            </a:r>
          </a:p>
          <a:p>
            <a:pPr>
              <a:lnSpc>
                <a:spcPct val="110000"/>
              </a:lnSpc>
            </a:pPr>
            <a:r>
              <a:rPr lang="en-US" b="1" dirty="0" err="1"/>
              <a:t>Apelo</a:t>
            </a:r>
            <a:r>
              <a:rPr lang="en-US" b="1" dirty="0"/>
              <a:t> a </a:t>
            </a:r>
            <a:r>
              <a:rPr lang="en-US" b="1" dirty="0" err="1"/>
              <a:t>manifestações</a:t>
            </a:r>
            <a:r>
              <a:rPr lang="en-US" b="1" dirty="0"/>
              <a:t> de </a:t>
            </a:r>
            <a:r>
              <a:rPr lang="en-US" b="1" dirty="0" err="1" smtClean="0"/>
              <a:t>interesse</a:t>
            </a:r>
            <a:r>
              <a:rPr lang="en-US" b="1" dirty="0" smtClean="0"/>
              <a:t>!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787242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20160511_powerpoints_4x3_testes_capa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7464"/>
          </a:xfrm>
          <a:prstGeom prst="rect">
            <a:avLst/>
          </a:prstGeom>
        </p:spPr>
      </p:pic>
      <p:pic>
        <p:nvPicPr>
          <p:cNvPr id="2" name="Picture 1" descr="imagem_cartao_apresentacao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650" b="1"/>
          <a:stretch/>
        </p:blipFill>
        <p:spPr>
          <a:xfrm>
            <a:off x="0" y="2503714"/>
            <a:ext cx="9144000" cy="435375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318307" y="1852259"/>
            <a:ext cx="6744755" cy="46166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114A42"/>
                </a:solidFill>
              </a:rPr>
              <a:t>FUNDAÇÃO PARA A CIÊNCIA E A TECNOLOGIA (FCT)</a:t>
            </a:r>
            <a:endParaRPr lang="en-US" sz="2400" b="1" dirty="0">
              <a:solidFill>
                <a:srgbClr val="114A4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6877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6236" y="994842"/>
            <a:ext cx="2911092" cy="693480"/>
          </a:xfrm>
          <a:prstGeom prst="rect">
            <a:avLst/>
          </a:prstGeom>
        </p:spPr>
      </p:pic>
      <p:pic>
        <p:nvPicPr>
          <p:cNvPr id="4" name="Imagem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6236" y="2146239"/>
            <a:ext cx="8663553" cy="523211"/>
          </a:xfrm>
          <a:prstGeom prst="rect">
            <a:avLst/>
          </a:prstGeom>
        </p:spPr>
      </p:pic>
      <p:sp>
        <p:nvSpPr>
          <p:cNvPr id="5" name="CaixaDeTexto 4"/>
          <p:cNvSpPr txBox="1"/>
          <p:nvPr/>
        </p:nvSpPr>
        <p:spPr>
          <a:xfrm>
            <a:off x="304800" y="3029527"/>
            <a:ext cx="857498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dirty="0" smtClean="0"/>
              <a:t>“</a:t>
            </a:r>
            <a:r>
              <a:rPr lang="pt-PT" b="1" dirty="0" smtClean="0"/>
              <a:t>Garantir </a:t>
            </a:r>
            <a:r>
              <a:rPr lang="pt-PT" b="1" dirty="0"/>
              <a:t>as condições para a produção de novos conhecimentos e a participação ativa em redes e programas internacionais de I&amp;D</a:t>
            </a:r>
            <a:r>
              <a:rPr lang="pt-PT" b="1" dirty="0" smtClean="0"/>
              <a:t>.</a:t>
            </a:r>
            <a:r>
              <a:rPr lang="pt-PT" dirty="0" smtClean="0"/>
              <a:t>”</a:t>
            </a:r>
            <a:endParaRPr lang="en-GB" dirty="0"/>
          </a:p>
        </p:txBody>
      </p:sp>
      <p:sp>
        <p:nvSpPr>
          <p:cNvPr id="6" name="Retângulo 5"/>
          <p:cNvSpPr/>
          <p:nvPr/>
        </p:nvSpPr>
        <p:spPr>
          <a:xfrm>
            <a:off x="304800" y="3937230"/>
            <a:ext cx="857498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dirty="0" smtClean="0"/>
              <a:t>           </a:t>
            </a:r>
            <a:r>
              <a:rPr lang="pt-PT" b="1" dirty="0" smtClean="0"/>
              <a:t>Roteiro </a:t>
            </a:r>
            <a:r>
              <a:rPr lang="pt-PT" b="1" dirty="0"/>
              <a:t>Nacional e europeu de infraestruturas para a investigação</a:t>
            </a:r>
          </a:p>
          <a:p>
            <a:r>
              <a:rPr lang="pt-PT" dirty="0"/>
              <a:t>Disseminação e promoção da utilização das infraestruturas científicas disponíveis, em coerência com a estratégia em curso de “Ciência Aberta”, com especial ênfase nas infraestruturas de computação científica e de difusão de conteúdos digitais.</a:t>
            </a:r>
          </a:p>
          <a:p>
            <a:endParaRPr lang="pt-PT" dirty="0"/>
          </a:p>
          <a:p>
            <a:r>
              <a:rPr lang="pt-PT" dirty="0"/>
              <a:t>Coordenação: FCT</a:t>
            </a:r>
          </a:p>
          <a:p>
            <a:endParaRPr lang="pt-PT" dirty="0"/>
          </a:p>
          <a:p>
            <a:r>
              <a:rPr lang="pt-PT" dirty="0"/>
              <a:t>Envolvidos: RCAAP; CRUP; CCISP; APESP; entre outros.</a:t>
            </a:r>
            <a:endParaRPr lang="en-GB" dirty="0"/>
          </a:p>
        </p:txBody>
      </p:sp>
      <p:pic>
        <p:nvPicPr>
          <p:cNvPr id="7" name="Imagem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0674" y="3750160"/>
            <a:ext cx="548688" cy="571550"/>
          </a:xfrm>
          <a:prstGeom prst="rect">
            <a:avLst/>
          </a:prstGeom>
        </p:spPr>
      </p:pic>
      <p:sp>
        <p:nvSpPr>
          <p:cNvPr id="8" name="Oval 7"/>
          <p:cNvSpPr/>
          <p:nvPr/>
        </p:nvSpPr>
        <p:spPr>
          <a:xfrm>
            <a:off x="7213600" y="2022764"/>
            <a:ext cx="1560945" cy="812800"/>
          </a:xfrm>
          <a:prstGeom prst="ellipse">
            <a:avLst/>
          </a:prstGeom>
          <a:noFill/>
          <a:ln w="5715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19102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" name="CustomShape 1"/>
          <p:cNvSpPr/>
          <p:nvPr/>
        </p:nvSpPr>
        <p:spPr>
          <a:xfrm>
            <a:off x="534840" y="2727264"/>
            <a:ext cx="8228160" cy="2530536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marL="144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F5494"/>
              </a:buClr>
              <a:buSzTx/>
              <a:buFontTx/>
              <a:buNone/>
              <a:tabLst/>
              <a:defRPr/>
            </a:pPr>
            <a:r>
              <a:rPr kumimoji="0" lang="it-IT" sz="2400" b="1" i="0" u="none" strike="noStrike" kern="1200" cap="none" spc="-1" normalizeH="0" baseline="0" noProof="0" dirty="0" smtClean="0">
                <a:ln>
                  <a:noFill/>
                </a:ln>
                <a:solidFill>
                  <a:srgbClr val="0F5494"/>
                </a:solidFill>
                <a:effectLst/>
                <a:uLnTx/>
                <a:uFill>
                  <a:solidFill>
                    <a:srgbClr val="FFFFFF"/>
                  </a:solidFill>
                </a:uFill>
                <a:latin typeface="Century Gothic" panose="020B0502020202020204" pitchFamily="34" charset="0"/>
                <a:ea typeface="Microsoft YaHei"/>
                <a:cs typeface="+mn-cs"/>
              </a:rPr>
              <a:t>1. European </a:t>
            </a:r>
            <a:r>
              <a:rPr kumimoji="0" lang="it-IT" sz="2400" b="1" i="0" u="none" strike="noStrike" kern="1200" cap="none" spc="-1" normalizeH="0" baseline="0" noProof="0" dirty="0">
                <a:ln>
                  <a:noFill/>
                </a:ln>
                <a:solidFill>
                  <a:srgbClr val="0F5494"/>
                </a:solidFill>
                <a:effectLst/>
                <a:uLnTx/>
                <a:uFill>
                  <a:solidFill>
                    <a:srgbClr val="FFFFFF"/>
                  </a:solidFill>
                </a:uFill>
                <a:latin typeface="Century Gothic" panose="020B0502020202020204" pitchFamily="34" charset="0"/>
                <a:ea typeface="Microsoft YaHei"/>
                <a:cs typeface="+mn-cs"/>
              </a:rPr>
              <a:t>Open Science </a:t>
            </a:r>
            <a:r>
              <a:rPr kumimoji="0" lang="it-IT" sz="2400" b="1" i="0" u="none" strike="noStrike" kern="1200" cap="none" spc="-1" normalizeH="0" baseline="0" noProof="0" dirty="0" err="1">
                <a:ln>
                  <a:noFill/>
                </a:ln>
                <a:solidFill>
                  <a:srgbClr val="0F5494"/>
                </a:solidFill>
                <a:effectLst/>
                <a:uLnTx/>
                <a:uFill>
                  <a:solidFill>
                    <a:srgbClr val="FFFFFF"/>
                  </a:solidFill>
                </a:uFill>
                <a:latin typeface="Century Gothic" panose="020B0502020202020204" pitchFamily="34" charset="0"/>
                <a:ea typeface="Microsoft YaHei"/>
                <a:cs typeface="+mn-cs"/>
              </a:rPr>
              <a:t>Cloud</a:t>
            </a:r>
            <a:r>
              <a:rPr kumimoji="0" lang="it-IT" sz="2400" b="1" i="0" u="none" strike="noStrike" kern="1200" cap="none" spc="-1" normalizeH="0" baseline="0" noProof="0" dirty="0">
                <a:ln>
                  <a:noFill/>
                </a:ln>
                <a:solidFill>
                  <a:srgbClr val="0F5494"/>
                </a:solidFill>
                <a:effectLst/>
                <a:uLnTx/>
                <a:uFill>
                  <a:solidFill>
                    <a:srgbClr val="FFFFFF"/>
                  </a:solidFill>
                </a:uFill>
                <a:latin typeface="Century Gothic" panose="020B0502020202020204" pitchFamily="34" charset="0"/>
                <a:ea typeface="Microsoft YaHei"/>
                <a:cs typeface="+mn-cs"/>
              </a:rPr>
              <a:t> (EOSC)</a:t>
            </a:r>
            <a:endParaRPr kumimoji="0" sz="2400" b="1" i="0" u="none" strike="noStrike" kern="1200" cap="none" spc="-1" normalizeH="0" baseline="0" noProof="0" dirty="0">
              <a:ln>
                <a:noFill/>
              </a:ln>
              <a:solidFill>
                <a:srgbClr val="0F5494"/>
              </a:solidFill>
              <a:effectLst/>
              <a:uLnTx/>
              <a:uFill>
                <a:solidFill>
                  <a:srgbClr val="FFFFFF"/>
                </a:solidFill>
              </a:uFill>
              <a:latin typeface="Century Gothic" panose="020B0502020202020204" pitchFamily="34" charset="0"/>
              <a:ea typeface="Microsoft YaHei"/>
              <a:cs typeface="+mn-cs"/>
            </a:endParaRPr>
          </a:p>
          <a:p>
            <a:pPr marL="744390" marR="0" lvl="1" indent="-2857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B050"/>
              </a:buClr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it-IT" sz="1600" b="1" i="0" u="none" strike="noStrike" kern="1200" cap="none" spc="0" normalizeH="0" baseline="0" noProof="0" dirty="0">
                <a:ln>
                  <a:noFill/>
                </a:ln>
                <a:solidFill>
                  <a:srgbClr val="0F5494"/>
                </a:solidFill>
                <a:effectLst/>
                <a:uLnTx/>
                <a:uFillTx/>
                <a:latin typeface="Calibri Light" panose="020F0302020204030204" pitchFamily="34" charset="0"/>
                <a:ea typeface="+mn-ea"/>
                <a:cs typeface="+mn-cs"/>
              </a:rPr>
              <a:t>Integration and </a:t>
            </a:r>
            <a:r>
              <a:rPr kumimoji="0" lang="it-IT" sz="1600" b="1" i="0" u="none" strike="noStrike" kern="1200" cap="none" spc="0" normalizeH="0" baseline="0" noProof="0" dirty="0" err="1">
                <a:ln>
                  <a:noFill/>
                </a:ln>
                <a:solidFill>
                  <a:srgbClr val="0F5494"/>
                </a:solidFill>
                <a:effectLst/>
                <a:uLnTx/>
                <a:uFillTx/>
                <a:latin typeface="Calibri Light" panose="020F0302020204030204" pitchFamily="34" charset="0"/>
                <a:ea typeface="+mn-ea"/>
                <a:cs typeface="+mn-cs"/>
              </a:rPr>
              <a:t>consolidation</a:t>
            </a:r>
            <a:r>
              <a:rPr kumimoji="0" lang="it-IT" sz="1600" b="1" i="0" u="none" strike="noStrike" kern="1200" cap="none" spc="0" normalizeH="0" baseline="0" noProof="0" dirty="0">
                <a:ln>
                  <a:noFill/>
                </a:ln>
                <a:solidFill>
                  <a:srgbClr val="0F5494"/>
                </a:solidFill>
                <a:effectLst/>
                <a:uLnTx/>
                <a:uFillTx/>
                <a:latin typeface="Calibri Light" panose="020F0302020204030204" pitchFamily="34" charset="0"/>
                <a:ea typeface="+mn-ea"/>
                <a:cs typeface="+mn-cs"/>
              </a:rPr>
              <a:t> of e-</a:t>
            </a:r>
            <a:r>
              <a:rPr kumimoji="0" lang="it-IT" sz="1600" b="1" i="0" u="none" strike="noStrike" kern="1200" cap="none" spc="0" normalizeH="0" baseline="0" noProof="0" dirty="0" err="1">
                <a:ln>
                  <a:noFill/>
                </a:ln>
                <a:solidFill>
                  <a:srgbClr val="0F5494"/>
                </a:solidFill>
                <a:effectLst/>
                <a:uLnTx/>
                <a:uFillTx/>
                <a:latin typeface="Calibri Light" panose="020F0302020204030204" pitchFamily="34" charset="0"/>
                <a:ea typeface="+mn-ea"/>
                <a:cs typeface="+mn-cs"/>
              </a:rPr>
              <a:t>infrastructures</a:t>
            </a:r>
            <a:endParaRPr kumimoji="0" sz="1600" b="1" i="0" u="none" strike="noStrike" kern="1200" cap="none" spc="0" normalizeH="0" baseline="0" noProof="0" dirty="0">
              <a:ln>
                <a:noFill/>
              </a:ln>
              <a:solidFill>
                <a:srgbClr val="0F5494"/>
              </a:solidFill>
              <a:effectLst/>
              <a:uLnTx/>
              <a:uFillTx/>
              <a:latin typeface="Calibri Light" panose="020F0302020204030204" pitchFamily="34" charset="0"/>
              <a:ea typeface="+mn-ea"/>
              <a:cs typeface="+mn-cs"/>
            </a:endParaRPr>
          </a:p>
          <a:p>
            <a:pPr marL="744390" marR="0" lvl="1" indent="-2857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B050"/>
              </a:buClr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it-IT" sz="1600" b="1" i="0" u="none" strike="noStrike" kern="1200" cap="none" spc="0" normalizeH="0" baseline="0" noProof="0" dirty="0" err="1">
                <a:ln>
                  <a:noFill/>
                </a:ln>
                <a:solidFill>
                  <a:srgbClr val="0F5494"/>
                </a:solidFill>
                <a:effectLst/>
                <a:uLnTx/>
                <a:uFillTx/>
                <a:latin typeface="Calibri Light" panose="020F0302020204030204" pitchFamily="34" charset="0"/>
                <a:ea typeface="+mn-ea"/>
                <a:cs typeface="+mn-cs"/>
              </a:rPr>
              <a:t>Federation</a:t>
            </a:r>
            <a:r>
              <a:rPr kumimoji="0" lang="it-IT" sz="1600" b="1" i="0" u="none" strike="noStrike" kern="1200" cap="none" spc="0" normalizeH="0" baseline="0" noProof="0" dirty="0">
                <a:ln>
                  <a:noFill/>
                </a:ln>
                <a:solidFill>
                  <a:srgbClr val="0F5494"/>
                </a:solidFill>
                <a:effectLst/>
                <a:uLnTx/>
                <a:uFillTx/>
                <a:latin typeface="Calibri Light" panose="020F0302020204030204" pitchFamily="34" charset="0"/>
                <a:ea typeface="+mn-ea"/>
                <a:cs typeface="+mn-cs"/>
              </a:rPr>
              <a:t> of </a:t>
            </a:r>
            <a:r>
              <a:rPr kumimoji="0" lang="it-IT" sz="1600" b="1" i="0" u="none" strike="noStrike" kern="1200" cap="none" spc="0" normalizeH="0" baseline="0" noProof="0" dirty="0" err="1">
                <a:ln>
                  <a:noFill/>
                </a:ln>
                <a:solidFill>
                  <a:srgbClr val="0F5494"/>
                </a:solidFill>
                <a:effectLst/>
                <a:uLnTx/>
                <a:uFillTx/>
                <a:latin typeface="Calibri Light" panose="020F0302020204030204" pitchFamily="34" charset="0"/>
                <a:ea typeface="+mn-ea"/>
                <a:cs typeface="+mn-cs"/>
              </a:rPr>
              <a:t>existing</a:t>
            </a:r>
            <a:r>
              <a:rPr kumimoji="0" lang="it-IT" sz="1600" b="1" i="0" u="none" strike="noStrike" kern="1200" cap="none" spc="0" normalizeH="0" baseline="0" noProof="0" dirty="0">
                <a:ln>
                  <a:noFill/>
                </a:ln>
                <a:solidFill>
                  <a:srgbClr val="0F5494"/>
                </a:solidFill>
                <a:effectLst/>
                <a:uLnTx/>
                <a:uFillTx/>
                <a:latin typeface="Calibri Light" panose="020F0302020204030204" pitchFamily="34" charset="0"/>
                <a:ea typeface="+mn-ea"/>
                <a:cs typeface="+mn-cs"/>
              </a:rPr>
              <a:t> </a:t>
            </a:r>
            <a:r>
              <a:rPr kumimoji="0" lang="it-IT" sz="1600" b="1" i="0" u="none" strike="noStrike" kern="1200" cap="none" spc="0" normalizeH="0" baseline="0" noProof="0" dirty="0" err="1">
                <a:ln>
                  <a:noFill/>
                </a:ln>
                <a:solidFill>
                  <a:srgbClr val="0F5494"/>
                </a:solidFill>
                <a:effectLst/>
                <a:uLnTx/>
                <a:uFillTx/>
                <a:latin typeface="Calibri Light" panose="020F0302020204030204" pitchFamily="34" charset="0"/>
                <a:ea typeface="+mn-ea"/>
                <a:cs typeface="+mn-cs"/>
              </a:rPr>
              <a:t>research</a:t>
            </a:r>
            <a:r>
              <a:rPr kumimoji="0" lang="it-IT" sz="1600" b="1" i="0" u="none" strike="noStrike" kern="1200" cap="none" spc="0" normalizeH="0" baseline="0" noProof="0" dirty="0">
                <a:ln>
                  <a:noFill/>
                </a:ln>
                <a:solidFill>
                  <a:srgbClr val="0F5494"/>
                </a:solidFill>
                <a:effectLst/>
                <a:uLnTx/>
                <a:uFillTx/>
                <a:latin typeface="Calibri Light" panose="020F0302020204030204" pitchFamily="34" charset="0"/>
                <a:ea typeface="+mn-ea"/>
                <a:cs typeface="+mn-cs"/>
              </a:rPr>
              <a:t> </a:t>
            </a:r>
            <a:r>
              <a:rPr kumimoji="0" lang="it-IT" sz="1600" b="1" i="0" u="none" strike="noStrike" kern="1200" cap="none" spc="0" normalizeH="0" baseline="0" noProof="0" dirty="0" err="1">
                <a:ln>
                  <a:noFill/>
                </a:ln>
                <a:solidFill>
                  <a:srgbClr val="0F5494"/>
                </a:solidFill>
                <a:effectLst/>
                <a:uLnTx/>
                <a:uFillTx/>
                <a:latin typeface="Calibri Light" panose="020F0302020204030204" pitchFamily="34" charset="0"/>
                <a:ea typeface="+mn-ea"/>
                <a:cs typeface="+mn-cs"/>
              </a:rPr>
              <a:t>infrastructures</a:t>
            </a:r>
            <a:r>
              <a:rPr kumimoji="0" lang="it-IT" sz="1600" b="1" i="0" u="none" strike="noStrike" kern="1200" cap="none" spc="0" normalizeH="0" baseline="0" noProof="0" dirty="0">
                <a:ln>
                  <a:noFill/>
                </a:ln>
                <a:solidFill>
                  <a:srgbClr val="0F5494"/>
                </a:solidFill>
                <a:effectLst/>
                <a:uLnTx/>
                <a:uFillTx/>
                <a:latin typeface="Calibri Light" panose="020F0302020204030204" pitchFamily="34" charset="0"/>
                <a:ea typeface="+mn-ea"/>
                <a:cs typeface="+mn-cs"/>
              </a:rPr>
              <a:t> and scientific </a:t>
            </a:r>
            <a:r>
              <a:rPr kumimoji="0" lang="it-IT" sz="1600" b="1" i="0" u="none" strike="noStrike" kern="1200" cap="none" spc="0" normalizeH="0" baseline="0" noProof="0" dirty="0" err="1">
                <a:ln>
                  <a:noFill/>
                </a:ln>
                <a:solidFill>
                  <a:srgbClr val="0F5494"/>
                </a:solidFill>
                <a:effectLst/>
                <a:uLnTx/>
                <a:uFillTx/>
                <a:latin typeface="Calibri Light" panose="020F0302020204030204" pitchFamily="34" charset="0"/>
                <a:ea typeface="+mn-ea"/>
                <a:cs typeface="+mn-cs"/>
              </a:rPr>
              <a:t>clouds</a:t>
            </a:r>
            <a:endParaRPr kumimoji="0" sz="1600" b="1" i="0" u="none" strike="noStrike" kern="1200" cap="none" spc="0" normalizeH="0" baseline="0" noProof="0" dirty="0">
              <a:ln>
                <a:noFill/>
              </a:ln>
              <a:solidFill>
                <a:srgbClr val="0F5494"/>
              </a:solidFill>
              <a:effectLst/>
              <a:uLnTx/>
              <a:uFillTx/>
              <a:latin typeface="Calibri Light" panose="020F0302020204030204" pitchFamily="34" charset="0"/>
              <a:ea typeface="+mn-ea"/>
              <a:cs typeface="+mn-cs"/>
            </a:endParaRPr>
          </a:p>
          <a:p>
            <a:pPr marL="744390" marR="0" lvl="1" indent="-2857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B050"/>
              </a:buClr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it-IT" sz="1600" b="0" i="0" u="none" strike="noStrike" kern="1200" cap="none" spc="0" normalizeH="0" baseline="0" noProof="0" dirty="0">
                <a:ln>
                  <a:noFill/>
                </a:ln>
                <a:solidFill>
                  <a:srgbClr val="0F5494"/>
                </a:solidFill>
                <a:effectLst/>
                <a:uLnTx/>
                <a:uFillTx/>
                <a:latin typeface="Calibri Light" panose="020F0302020204030204" pitchFamily="34" charset="0"/>
                <a:ea typeface="+mn-ea"/>
                <a:cs typeface="+mn-cs"/>
              </a:rPr>
              <a:t>Development of </a:t>
            </a:r>
            <a:r>
              <a:rPr kumimoji="0" lang="it-IT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0F5494"/>
                </a:solidFill>
                <a:effectLst/>
                <a:uLnTx/>
                <a:uFillTx/>
                <a:latin typeface="Calibri Light" panose="020F0302020204030204" pitchFamily="34" charset="0"/>
                <a:ea typeface="+mn-ea"/>
                <a:cs typeface="+mn-cs"/>
              </a:rPr>
              <a:t>cloud</a:t>
            </a:r>
            <a:r>
              <a:rPr kumimoji="0" lang="it-IT" sz="1600" b="0" i="0" u="none" strike="noStrike" kern="1200" cap="none" spc="0" normalizeH="0" baseline="0" noProof="0" dirty="0">
                <a:ln>
                  <a:noFill/>
                </a:ln>
                <a:solidFill>
                  <a:srgbClr val="0F5494"/>
                </a:solidFill>
                <a:effectLst/>
                <a:uLnTx/>
                <a:uFillTx/>
                <a:latin typeface="Calibri Light" panose="020F0302020204030204" pitchFamily="34" charset="0"/>
                <a:ea typeface="+mn-ea"/>
                <a:cs typeface="+mn-cs"/>
              </a:rPr>
              <a:t>-based </a:t>
            </a:r>
            <a:r>
              <a:rPr kumimoji="0" lang="it-IT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0F5494"/>
                </a:solidFill>
                <a:effectLst/>
                <a:uLnTx/>
                <a:uFillTx/>
                <a:latin typeface="Calibri Light" panose="020F0302020204030204" pitchFamily="34" charset="0"/>
                <a:ea typeface="+mn-ea"/>
                <a:cs typeface="+mn-cs"/>
              </a:rPr>
              <a:t>services</a:t>
            </a:r>
            <a:r>
              <a:rPr kumimoji="0" lang="it-IT" sz="1600" b="0" i="0" u="none" strike="noStrike" kern="1200" cap="none" spc="0" normalizeH="0" baseline="0" noProof="0" dirty="0">
                <a:ln>
                  <a:noFill/>
                </a:ln>
                <a:solidFill>
                  <a:srgbClr val="0F5494"/>
                </a:solidFill>
                <a:effectLst/>
                <a:uLnTx/>
                <a:uFillTx/>
                <a:latin typeface="Calibri Light" panose="020F0302020204030204" pitchFamily="34" charset="0"/>
                <a:ea typeface="+mn-ea"/>
                <a:cs typeface="+mn-cs"/>
              </a:rPr>
              <a:t> for Open Science</a:t>
            </a:r>
            <a:endParaRPr kumimoji="0" sz="1600" b="0" i="0" u="none" strike="noStrike" kern="1200" cap="none" spc="0" normalizeH="0" baseline="0" noProof="0" dirty="0">
              <a:ln>
                <a:noFill/>
              </a:ln>
              <a:solidFill>
                <a:srgbClr val="0F5494"/>
              </a:solidFill>
              <a:effectLst/>
              <a:uLnTx/>
              <a:uFillTx/>
              <a:latin typeface="Calibri Light" panose="020F0302020204030204" pitchFamily="34" charset="0"/>
              <a:ea typeface="+mn-ea"/>
              <a:cs typeface="+mn-cs"/>
            </a:endParaRPr>
          </a:p>
          <a:p>
            <a:pPr marL="744390" marR="0" lvl="1" indent="-2857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B050"/>
              </a:buClr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it-IT" sz="1600" b="0" i="0" u="none" strike="noStrike" kern="1200" cap="none" spc="0" normalizeH="0" baseline="0" noProof="0" dirty="0">
                <a:ln>
                  <a:noFill/>
                </a:ln>
                <a:solidFill>
                  <a:srgbClr val="0F5494"/>
                </a:solidFill>
                <a:effectLst/>
                <a:uLnTx/>
                <a:uFillTx/>
                <a:latin typeface="Calibri Light" panose="020F0302020204030204" pitchFamily="34" charset="0"/>
                <a:ea typeface="+mn-ea"/>
                <a:cs typeface="+mn-cs"/>
              </a:rPr>
              <a:t>Connection of </a:t>
            </a:r>
            <a:r>
              <a:rPr kumimoji="0" lang="it-IT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0F5494"/>
                </a:solidFill>
                <a:effectLst/>
                <a:uLnTx/>
                <a:uFillTx/>
                <a:latin typeface="Calibri Light" panose="020F0302020204030204" pitchFamily="34" charset="0"/>
                <a:ea typeface="+mn-ea"/>
                <a:cs typeface="+mn-cs"/>
              </a:rPr>
              <a:t>ESFRIs</a:t>
            </a:r>
            <a:r>
              <a:rPr kumimoji="0" lang="it-IT" sz="1600" b="0" i="0" u="none" strike="noStrike" kern="1200" cap="none" spc="0" normalizeH="0" baseline="0" noProof="0" dirty="0">
                <a:ln>
                  <a:noFill/>
                </a:ln>
                <a:solidFill>
                  <a:srgbClr val="0F5494"/>
                </a:solidFill>
                <a:effectLst/>
                <a:uLnTx/>
                <a:uFillTx/>
                <a:latin typeface="Calibri Light" panose="020F0302020204030204" pitchFamily="34" charset="0"/>
                <a:ea typeface="+mn-ea"/>
                <a:cs typeface="+mn-cs"/>
              </a:rPr>
              <a:t> to the EOSC</a:t>
            </a:r>
            <a:endParaRPr kumimoji="0" sz="1600" b="0" i="0" u="none" strike="noStrike" kern="1200" cap="none" spc="0" normalizeH="0" baseline="0" noProof="0" dirty="0">
              <a:ln>
                <a:noFill/>
              </a:ln>
              <a:solidFill>
                <a:srgbClr val="0F5494"/>
              </a:solidFill>
              <a:effectLst/>
              <a:uLnTx/>
              <a:uFillTx/>
              <a:latin typeface="Calibri Light" panose="020F0302020204030204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B050"/>
              </a:buClr>
              <a:buSzTx/>
              <a:buFontTx/>
              <a:buNone/>
              <a:tabLst/>
              <a:defRPr/>
            </a:pPr>
            <a:endParaRPr kumimoji="0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 Light" panose="020F0302020204030204" pitchFamily="34" charset="0"/>
              <a:ea typeface="+mn-ea"/>
              <a:cs typeface="+mn-cs"/>
            </a:endParaRPr>
          </a:p>
          <a:p>
            <a:pPr marL="144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B050"/>
              </a:buClr>
              <a:buSzTx/>
              <a:buFontTx/>
              <a:buNone/>
              <a:tabLst/>
              <a:defRPr/>
            </a:pPr>
            <a:r>
              <a:rPr kumimoji="0" lang="it-IT" sz="2400" b="1" i="0" u="none" strike="noStrike" kern="1200" cap="none" spc="-1" normalizeH="0" baseline="0" noProof="0" dirty="0" smtClean="0">
                <a:ln>
                  <a:noFill/>
                </a:ln>
                <a:solidFill>
                  <a:srgbClr val="0F5494"/>
                </a:solidFill>
                <a:effectLst/>
                <a:uLnTx/>
                <a:uFill>
                  <a:solidFill>
                    <a:srgbClr val="FFFFFF"/>
                  </a:solidFill>
                </a:uFill>
                <a:latin typeface="Century Gothic" panose="020B0502020202020204" pitchFamily="34" charset="0"/>
                <a:ea typeface="Microsoft YaHei"/>
                <a:cs typeface="+mn-cs"/>
              </a:rPr>
              <a:t>2. European </a:t>
            </a:r>
            <a:r>
              <a:rPr kumimoji="0" lang="it-IT" sz="2400" b="1" i="0" u="none" strike="noStrike" kern="1200" cap="none" spc="-1" normalizeH="0" baseline="0" noProof="0" dirty="0">
                <a:ln>
                  <a:noFill/>
                </a:ln>
                <a:solidFill>
                  <a:srgbClr val="0F5494"/>
                </a:solidFill>
                <a:effectLst/>
                <a:uLnTx/>
                <a:uFill>
                  <a:solidFill>
                    <a:srgbClr val="FFFFFF"/>
                  </a:solidFill>
                </a:uFill>
                <a:latin typeface="Century Gothic" panose="020B0502020202020204" pitchFamily="34" charset="0"/>
                <a:ea typeface="Microsoft YaHei"/>
                <a:cs typeface="+mn-cs"/>
              </a:rPr>
              <a:t>Data Infrastructure (EDI)</a:t>
            </a:r>
            <a:endParaRPr kumimoji="0" sz="2400" b="1" i="0" u="none" strike="noStrike" kern="1200" cap="none" spc="-1" normalizeH="0" baseline="0" noProof="0" dirty="0">
              <a:ln>
                <a:noFill/>
              </a:ln>
              <a:solidFill>
                <a:srgbClr val="0F5494"/>
              </a:solidFill>
              <a:effectLst/>
              <a:uLnTx/>
              <a:uFill>
                <a:solidFill>
                  <a:srgbClr val="FFFFFF"/>
                </a:solidFill>
              </a:uFill>
              <a:latin typeface="Century Gothic" panose="020B0502020202020204" pitchFamily="34" charset="0"/>
              <a:ea typeface="Microsoft YaHei"/>
              <a:cs typeface="+mn-cs"/>
            </a:endParaRPr>
          </a:p>
          <a:p>
            <a:pPr marL="744390" marR="0" lvl="1" indent="-2857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B050"/>
              </a:buClr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it-IT" sz="1600" b="0" i="0" u="none" strike="noStrike" kern="1200" cap="none" spc="0" normalizeH="0" baseline="0" noProof="0" dirty="0">
                <a:ln>
                  <a:noFill/>
                </a:ln>
                <a:solidFill>
                  <a:srgbClr val="0F5494"/>
                </a:solidFill>
                <a:effectLst/>
                <a:uLnTx/>
                <a:uFillTx/>
                <a:latin typeface="Calibri Light" panose="020F0302020204030204" pitchFamily="34" charset="0"/>
                <a:ea typeface="+mn-ea"/>
                <a:cs typeface="+mn-cs"/>
              </a:rPr>
              <a:t>Development and deployment of large-scale European HPC, data and network infrastructure </a:t>
            </a:r>
            <a:endParaRPr kumimoji="0" sz="1600" b="0" i="0" u="none" strike="noStrike" kern="1200" cap="none" spc="0" normalizeH="0" baseline="0" noProof="0" dirty="0">
              <a:ln>
                <a:noFill/>
              </a:ln>
              <a:solidFill>
                <a:srgbClr val="0F5494"/>
              </a:solidFill>
              <a:effectLst/>
              <a:uLnTx/>
              <a:uFillTx/>
              <a:latin typeface="Calibri Light" panose="020F0302020204030204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B050"/>
              </a:buClr>
              <a:buSzTx/>
              <a:buFontTx/>
              <a:buNone/>
              <a:tabLst/>
              <a:defRPr/>
            </a:pPr>
            <a:endParaRPr kumimoji="0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 Light" panose="020F0302020204030204" pitchFamily="34" charset="0"/>
              <a:ea typeface="+mn-ea"/>
              <a:cs typeface="+mn-cs"/>
            </a:endParaRPr>
          </a:p>
          <a:p>
            <a:pPr marL="144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B050"/>
              </a:buClr>
              <a:buSzTx/>
              <a:buFontTx/>
              <a:buNone/>
              <a:tabLst/>
              <a:defRPr/>
            </a:pPr>
            <a:r>
              <a:rPr kumimoji="0" lang="en-GB" sz="2400" b="1" i="0" u="none" strike="noStrike" kern="1200" cap="none" spc="-1" normalizeH="0" baseline="0" noProof="0" dirty="0" smtClean="0">
                <a:ln>
                  <a:noFill/>
                </a:ln>
                <a:solidFill>
                  <a:srgbClr val="0F5494"/>
                </a:solidFill>
                <a:effectLst/>
                <a:uLnTx/>
                <a:uFill>
                  <a:solidFill>
                    <a:srgbClr val="FFFFFF"/>
                  </a:solidFill>
                </a:uFill>
                <a:latin typeface="Century Gothic" panose="020B0502020202020204" pitchFamily="34" charset="0"/>
                <a:ea typeface="Microsoft YaHei"/>
                <a:cs typeface="+mn-cs"/>
              </a:rPr>
              <a:t>3. Widening </a:t>
            </a:r>
            <a:r>
              <a:rPr kumimoji="0" lang="en-GB" sz="2400" b="1" i="0" u="none" strike="noStrike" kern="1200" cap="none" spc="-1" normalizeH="0" baseline="0" noProof="0" dirty="0">
                <a:ln>
                  <a:noFill/>
                </a:ln>
                <a:solidFill>
                  <a:srgbClr val="0F5494"/>
                </a:solidFill>
                <a:effectLst/>
                <a:uLnTx/>
                <a:uFill>
                  <a:solidFill>
                    <a:srgbClr val="FFFFFF"/>
                  </a:solidFill>
                </a:uFill>
                <a:latin typeface="Century Gothic" panose="020B0502020202020204" pitchFamily="34" charset="0"/>
                <a:ea typeface="Microsoft YaHei"/>
                <a:cs typeface="+mn-cs"/>
              </a:rPr>
              <a:t>access and building trust</a:t>
            </a:r>
            <a:endParaRPr kumimoji="0" sz="2400" b="1" i="0" u="none" strike="noStrike" kern="1200" cap="none" spc="-1" normalizeH="0" baseline="0" noProof="0" dirty="0">
              <a:ln>
                <a:noFill/>
              </a:ln>
              <a:solidFill>
                <a:srgbClr val="0F5494"/>
              </a:solidFill>
              <a:effectLst/>
              <a:uLnTx/>
              <a:uFill>
                <a:solidFill>
                  <a:srgbClr val="FFFFFF"/>
                </a:solidFill>
              </a:uFill>
              <a:latin typeface="Century Gothic" panose="020B0502020202020204" pitchFamily="34" charset="0"/>
              <a:ea typeface="Microsoft YaHei"/>
              <a:cs typeface="+mn-cs"/>
            </a:endParaRPr>
          </a:p>
          <a:p>
            <a:pPr marL="744390" marR="0" lvl="1" indent="-2857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B050"/>
              </a:buClr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it-IT" sz="1600" b="0" i="0" u="none" strike="noStrike" kern="1200" cap="none" spc="0" normalizeH="0" baseline="0" noProof="0" dirty="0">
                <a:ln>
                  <a:noFill/>
                </a:ln>
                <a:solidFill>
                  <a:srgbClr val="0F5494"/>
                </a:solidFill>
                <a:effectLst/>
                <a:uLnTx/>
                <a:uFillTx/>
                <a:latin typeface="Calibri Light" panose="020F0302020204030204" pitchFamily="34" charset="0"/>
                <a:ea typeface="+mn-ea"/>
                <a:cs typeface="+mn-cs"/>
              </a:rPr>
              <a:t>eGovernment (</a:t>
            </a: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srgbClr val="0F5494"/>
                </a:solidFill>
                <a:effectLst/>
                <a:uLnTx/>
                <a:uFillTx/>
                <a:latin typeface="Calibri Light" panose="020F0302020204030204" pitchFamily="34" charset="0"/>
                <a:ea typeface="+mn-ea"/>
                <a:cs typeface="+mn-cs"/>
              </a:rPr>
              <a:t>EU eGovernment Action Plan 2016-2020 – accelerating the digital transformation of government) SMEs, industry, citizens.</a:t>
            </a:r>
            <a:endParaRPr kumimoji="0" sz="1600" b="0" i="0" u="none" strike="noStrike" kern="1200" cap="none" spc="0" normalizeH="0" baseline="0" noProof="0" dirty="0">
              <a:ln>
                <a:noFill/>
              </a:ln>
              <a:solidFill>
                <a:srgbClr val="0F5494"/>
              </a:solidFill>
              <a:effectLst/>
              <a:uLnTx/>
              <a:uFillTx/>
              <a:latin typeface="Calibri Light" panose="020F0302020204030204" pitchFamily="34" charset="0"/>
              <a:ea typeface="+mn-ea"/>
              <a:cs typeface="+mn-cs"/>
            </a:endParaRPr>
          </a:p>
        </p:txBody>
      </p:sp>
      <p:sp>
        <p:nvSpPr>
          <p:cNvPr id="289" name="CustomShape 2"/>
          <p:cNvSpPr/>
          <p:nvPr/>
        </p:nvSpPr>
        <p:spPr>
          <a:xfrm>
            <a:off x="0" y="1431960"/>
            <a:ext cx="9142560" cy="7016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marL="35892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3200" b="1" i="0" u="none" strike="noStrike" kern="1200" cap="none" spc="0" normalizeH="0" baseline="0" noProof="0" dirty="0">
                <a:ln>
                  <a:noFill/>
                </a:ln>
                <a:solidFill>
                  <a:srgbClr val="0F5494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COM 2016/178 - European </a:t>
            </a:r>
            <a:r>
              <a:rPr kumimoji="0" lang="it-IT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F5494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Cloud</a:t>
            </a:r>
            <a:r>
              <a:rPr kumimoji="0" lang="it-IT" sz="3200" b="1" i="0" u="none" strike="noStrike" kern="1200" cap="none" spc="0" normalizeH="0" baseline="0" noProof="0" dirty="0">
                <a:ln>
                  <a:noFill/>
                </a:ln>
                <a:solidFill>
                  <a:srgbClr val="0F5494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 </a:t>
            </a:r>
            <a:r>
              <a:rPr kumimoji="0" lang="it-IT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F5494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Initiative</a:t>
            </a:r>
            <a:r>
              <a:rPr kumimoji="0" lang="it-IT" sz="3200" b="1" i="0" u="none" strike="noStrike" kern="1200" cap="none" spc="0" normalizeH="0" baseline="0" noProof="0" dirty="0">
                <a:ln>
                  <a:noFill/>
                </a:ln>
                <a:solidFill>
                  <a:srgbClr val="0F5494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 : </a:t>
            </a:r>
            <a:r>
              <a:rPr kumimoji="0" lang="it-IT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F5494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3 </a:t>
            </a:r>
            <a:r>
              <a:rPr kumimoji="0" lang="it-IT" sz="32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F5494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pillars</a:t>
            </a:r>
            <a:r>
              <a:rPr kumimoji="0" lang="it-IT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F5494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 (</a:t>
            </a:r>
            <a:r>
              <a:rPr kumimoji="0" lang="it-IT" sz="3200" b="1" i="0" u="none" strike="noStrike" kern="1200" cap="none" spc="0" normalizeH="0" baseline="0" noProof="0" dirty="0">
                <a:ln>
                  <a:noFill/>
                </a:ln>
                <a:solidFill>
                  <a:srgbClr val="0F5494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19 April 2016)</a:t>
            </a:r>
            <a:endParaRPr kumimoji="0" sz="3200" b="1" i="0" u="none" strike="noStrike" kern="1200" cap="none" spc="0" normalizeH="0" baseline="0" noProof="0" dirty="0">
              <a:ln>
                <a:noFill/>
              </a:ln>
              <a:solidFill>
                <a:srgbClr val="0F5494"/>
              </a:solidFill>
              <a:effectLst/>
              <a:uLnTx/>
              <a:uFillTx/>
              <a:latin typeface="Century Gothic" panose="020B0502020202020204" pitchFamily="34" charset="0"/>
              <a:ea typeface="+mn-ea"/>
              <a:cs typeface="+mn-cs"/>
            </a:endParaRP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76200"/>
            <a:ext cx="1467443" cy="8539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5" name="Group 4"/>
          <p:cNvGrpSpPr/>
          <p:nvPr/>
        </p:nvGrpSpPr>
        <p:grpSpPr>
          <a:xfrm>
            <a:off x="4155128" y="6453336"/>
            <a:ext cx="721672" cy="404664"/>
            <a:chOff x="4067944" y="6453336"/>
            <a:chExt cx="721672" cy="404664"/>
          </a:xfrm>
        </p:grpSpPr>
        <p:sp>
          <p:nvSpPr>
            <p:cNvPr id="6" name="Rectangle 5"/>
            <p:cNvSpPr/>
            <p:nvPr/>
          </p:nvSpPr>
          <p:spPr bwMode="auto">
            <a:xfrm>
              <a:off x="4139952" y="6453336"/>
              <a:ext cx="648072" cy="404664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3175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7600" b="1" i="0" u="none" strike="noStrike" kern="1200" cap="none" spc="0" normalizeH="0" baseline="0" noProof="0" smtClean="0">
                <a:ln>
                  <a:noFill/>
                </a:ln>
                <a:solidFill>
                  <a:srgbClr val="FFD624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7" name="Rectangle 6"/>
            <p:cNvSpPr/>
            <p:nvPr/>
          </p:nvSpPr>
          <p:spPr>
            <a:xfrm>
              <a:off x="4067944" y="6524863"/>
              <a:ext cx="721672" cy="25391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5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Verdana"/>
                  <a:ea typeface="+mn-ea"/>
                  <a:cs typeface="+mn-cs"/>
                </a:rPr>
                <a:t>DG RTD</a:t>
              </a:r>
              <a:endParaRPr kumimoji="0" lang="en-GB" sz="105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</p:grpSp>
      <p:sp>
        <p:nvSpPr>
          <p:cNvPr id="2" name="Rectangle 1"/>
          <p:cNvSpPr/>
          <p:nvPr/>
        </p:nvSpPr>
        <p:spPr>
          <a:xfrm>
            <a:off x="7063824" y="2542032"/>
            <a:ext cx="2057400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/>
                <a:ea typeface="+mn-ea"/>
                <a:cs typeface="+mn-cs"/>
                <a:hlinkClick r:id="rId3"/>
              </a:rPr>
              <a:t>https://</a:t>
            </a:r>
            <a:r>
              <a:rPr kumimoji="0" lang="en-GB" sz="1000" b="0" i="1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/>
                <a:ea typeface="+mn-ea"/>
                <a:cs typeface="+mn-cs"/>
                <a:hlinkClick r:id="rId3"/>
              </a:rPr>
              <a:t>ec.europa.eu/digital-single-market/en/news/communication-european-cloud-initiative-building-competitive-data-and-knowledge-economy-europe</a:t>
            </a:r>
            <a:r>
              <a:rPr kumimoji="0" lang="en-GB" sz="1000" b="0" i="1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 </a:t>
            </a:r>
            <a:endParaRPr kumimoji="0" lang="en-GB" sz="1000" b="0" i="1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38056371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2840" y="1196752"/>
            <a:ext cx="8229600" cy="1440681"/>
          </a:xfrm>
        </p:spPr>
        <p:txBody>
          <a:bodyPr/>
          <a:lstStyle/>
          <a:p>
            <a:pPr marL="0" algn="ctr"/>
            <a:r>
              <a:rPr lang="fr-BE" b="0" dirty="0" smtClean="0">
                <a:solidFill>
                  <a:srgbClr val="2D2D8A"/>
                </a:solidFill>
              </a:rPr>
              <a:t>European Open Data (and data </a:t>
            </a:r>
            <a:r>
              <a:rPr lang="fr-BE" b="0" dirty="0" err="1" smtClean="0">
                <a:solidFill>
                  <a:srgbClr val="2D2D8A"/>
                </a:solidFill>
              </a:rPr>
              <a:t>driven</a:t>
            </a:r>
            <a:r>
              <a:rPr lang="fr-BE" b="0" dirty="0" smtClean="0">
                <a:solidFill>
                  <a:srgbClr val="2D2D8A"/>
                </a:solidFill>
              </a:rPr>
              <a:t> science)  </a:t>
            </a:r>
            <a:r>
              <a:rPr lang="fr-BE" b="0" dirty="0" err="1" smtClean="0">
                <a:solidFill>
                  <a:srgbClr val="2D2D8A"/>
                </a:solidFill>
              </a:rPr>
              <a:t>supported</a:t>
            </a:r>
            <a:r>
              <a:rPr lang="fr-BE" b="0" dirty="0" smtClean="0">
                <a:solidFill>
                  <a:srgbClr val="2D2D8A"/>
                </a:solidFill>
              </a:rPr>
              <a:t> by the </a:t>
            </a:r>
            <a:r>
              <a:rPr lang="fr-BE" dirty="0" smtClean="0">
                <a:solidFill>
                  <a:srgbClr val="2D2D8A"/>
                </a:solidFill>
              </a:rPr>
              <a:t>European Open Science Cloud</a:t>
            </a:r>
            <a:endParaRPr lang="en-GB" dirty="0">
              <a:solidFill>
                <a:srgbClr val="2D2D8A"/>
              </a:solidFill>
            </a:endParaRPr>
          </a:p>
        </p:txBody>
      </p:sp>
      <p:pic>
        <p:nvPicPr>
          <p:cNvPr id="4" name="Picture 2" descr="U:\A6\European Science Cloud\2015 03 00 JUNKER, OETTINGER, ANSIP and CNECT\2015 11 COMMUNICATION\PRESS MATERIAL\REC-16-003-cloud-communicatio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2825604"/>
            <a:ext cx="4752528" cy="355572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835489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2"/>
          <p:cNvSpPr txBox="1">
            <a:spLocks/>
          </p:cNvSpPr>
          <p:nvPr/>
        </p:nvSpPr>
        <p:spPr>
          <a:xfrm>
            <a:off x="179512" y="1120130"/>
            <a:ext cx="8685212" cy="4901158"/>
          </a:xfrm>
          <a:prstGeom prst="rect">
            <a:avLst/>
          </a:prstGeom>
        </p:spPr>
        <p:txBody>
          <a:bodyPr>
            <a:normAutofit fontScale="92500" lnSpcReduction="20000"/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Char char="•"/>
              <a:defRPr sz="2400" i="1">
                <a:solidFill>
                  <a:srgbClr val="0F5494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9FBA"/>
              </a:buClr>
              <a:buChar char="•"/>
              <a:defRPr sz="2000" b="1">
                <a:solidFill>
                  <a:srgbClr val="0F5494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defRPr sz="1400">
                <a:solidFill>
                  <a:srgbClr val="0F5494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FFFF"/>
              </a:buClr>
              <a:buSzTx/>
              <a:buFontTx/>
              <a:buNone/>
              <a:tabLst/>
              <a:defRPr/>
            </a:pPr>
            <a:endParaRPr kumimoji="0" lang="en-GB" sz="2400" b="1" i="0" u="none" strike="noStrike" kern="0" cap="none" spc="0" normalizeH="0" baseline="0" noProof="0" dirty="0" smtClean="0">
              <a:ln>
                <a:noFill/>
              </a:ln>
              <a:solidFill>
                <a:srgbClr val="2D2D8A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FFFF"/>
              </a:buClr>
              <a:buSzTx/>
              <a:buFontTx/>
              <a:buNone/>
              <a:tabLst/>
              <a:defRPr/>
            </a:pPr>
            <a:r>
              <a:rPr kumimoji="0" lang="en-GB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2D2D8A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EOSC </a:t>
            </a:r>
            <a:r>
              <a:rPr kumimoji="0" lang="en-GB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2D2D8A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is part of Europe´s ambition to </a:t>
            </a:r>
            <a:r>
              <a:rPr kumimoji="0" lang="en-GB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2D2D8A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support the transition to Open Science </a:t>
            </a:r>
            <a:r>
              <a:rPr kumimoji="0" lang="en-GB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2D2D8A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and make the most of </a:t>
            </a:r>
            <a:r>
              <a:rPr kumimoji="0" lang="en-GB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2D2D8A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data-driven science</a:t>
            </a:r>
            <a:r>
              <a:rPr kumimoji="0" lang="en-GB" sz="2400" b="0" i="1" u="none" strike="noStrike" kern="0" cap="none" spc="0" normalizeH="0" baseline="0" noProof="0" dirty="0" smtClean="0">
                <a:ln>
                  <a:noFill/>
                </a:ln>
                <a:solidFill>
                  <a:srgbClr val="2D2D8A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.</a:t>
            </a:r>
            <a:endParaRPr kumimoji="0" lang="en-GB" sz="2400" b="0" i="0" u="none" strike="noStrike" kern="0" cap="none" spc="0" normalizeH="0" baseline="0" noProof="0" dirty="0" smtClean="0">
              <a:ln>
                <a:noFill/>
              </a:ln>
              <a:solidFill>
                <a:srgbClr val="2D2D8A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FFFF"/>
              </a:buClr>
              <a:buSzTx/>
              <a:buFontTx/>
              <a:buChar char="•"/>
              <a:tabLst/>
              <a:defRPr/>
            </a:pPr>
            <a:endParaRPr kumimoji="0" lang="en-GB" sz="2000" b="0" i="0" u="none" strike="noStrike" kern="0" cap="none" spc="0" normalizeH="0" baseline="0" noProof="0" dirty="0" smtClean="0">
              <a:ln>
                <a:noFill/>
              </a:ln>
              <a:solidFill>
                <a:srgbClr val="2D2D8A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GB" sz="2200" b="1" i="0" u="none" strike="noStrike" kern="0" cap="none" spc="0" normalizeH="0" baseline="0" noProof="0" dirty="0" smtClean="0">
                <a:ln>
                  <a:noFill/>
                </a:ln>
                <a:solidFill>
                  <a:srgbClr val="2D2D8A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Strongly stated need: </a:t>
            </a:r>
          </a:p>
          <a:p>
            <a:pPr marL="355600" marR="0" lvl="0" indent="-355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200" b="1" i="0" u="none" strike="noStrike" kern="0" cap="none" spc="0" normalizeH="0" baseline="0" noProof="0" dirty="0">
                <a:ln>
                  <a:noFill/>
                </a:ln>
                <a:solidFill>
                  <a:srgbClr val="2D2D8A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	</a:t>
            </a:r>
            <a:r>
              <a:rPr kumimoji="0" lang="en-GB" sz="2200" b="0" i="0" u="none" strike="noStrike" kern="0" cap="none" spc="0" normalizeH="0" baseline="0" noProof="0" dirty="0" smtClean="0">
                <a:ln>
                  <a:noFill/>
                </a:ln>
                <a:solidFill>
                  <a:srgbClr val="2D2D8A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it's cost-effective</a:t>
            </a: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2D2D8A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, </a:t>
            </a:r>
            <a:r>
              <a:rPr kumimoji="0" lang="en-GB" sz="2200" b="0" i="0" u="none" strike="noStrike" kern="0" cap="none" spc="0" normalizeH="0" baseline="0" noProof="0" dirty="0" smtClean="0">
                <a:ln>
                  <a:noFill/>
                </a:ln>
                <a:solidFill>
                  <a:srgbClr val="2D2D8A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and privacy &amp; IPR-conscious</a:t>
            </a:r>
          </a:p>
          <a:p>
            <a:pPr marL="355600" marR="0" lvl="0" indent="-355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200" b="0" i="0" u="none" strike="noStrike" kern="0" cap="none" spc="0" normalizeH="0" baseline="0" noProof="0" dirty="0">
              <a:ln>
                <a:noFill/>
              </a:ln>
              <a:solidFill>
                <a:srgbClr val="2D2D8A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GB" sz="2200" b="0" i="0" u="none" strike="noStrike" kern="0" cap="none" spc="0" normalizeH="0" baseline="0" noProof="0" dirty="0" smtClean="0">
                <a:ln>
                  <a:noFill/>
                </a:ln>
                <a:solidFill>
                  <a:srgbClr val="2D2D8A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Virtual environment </a:t>
            </a:r>
            <a:r>
              <a:rPr kumimoji="0" lang="en-GB" sz="2200" b="1" i="0" u="none" strike="noStrike" kern="0" cap="none" spc="0" normalizeH="0" baseline="0" noProof="0" dirty="0" smtClean="0">
                <a:ln>
                  <a:noFill/>
                </a:ln>
                <a:solidFill>
                  <a:srgbClr val="2D2D8A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for all European researchers </a:t>
            </a:r>
            <a:r>
              <a:rPr kumimoji="0" lang="en-GB" sz="2200" b="0" i="0" u="none" strike="noStrike" kern="0" cap="none" spc="0" normalizeH="0" baseline="0" noProof="0" dirty="0" smtClean="0">
                <a:ln>
                  <a:noFill/>
                </a:ln>
                <a:solidFill>
                  <a:srgbClr val="2D2D8A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to store, manage, analyse and re-use data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endParaRPr kumimoji="0" lang="en-GB" sz="2200" b="0" i="0" u="none" strike="noStrike" kern="0" cap="none" spc="0" normalizeH="0" baseline="0" noProof="0" dirty="0" smtClean="0">
              <a:ln>
                <a:noFill/>
              </a:ln>
              <a:solidFill>
                <a:srgbClr val="2D2D8A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GB" sz="2200" b="1" i="0" u="none" strike="noStrike" kern="0" cap="none" spc="0" normalizeH="0" baseline="0" noProof="0" dirty="0" smtClean="0">
                <a:ln>
                  <a:noFill/>
                </a:ln>
                <a:solidFill>
                  <a:srgbClr val="2D2D8A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Federation of existing and emerging </a:t>
            </a:r>
            <a:r>
              <a:rPr kumimoji="0" lang="en-GB" sz="2200" b="0" i="0" u="none" strike="noStrike" kern="0" cap="none" spc="0" normalizeH="0" baseline="0" noProof="0" dirty="0" smtClean="0">
                <a:ln>
                  <a:noFill/>
                </a:ln>
                <a:solidFill>
                  <a:srgbClr val="2D2D8A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data infrastructures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endParaRPr kumimoji="0" lang="en-GB" sz="2200" b="0" i="0" u="none" strike="noStrike" kern="0" cap="none" spc="0" normalizeH="0" baseline="0" noProof="0" dirty="0" smtClean="0">
              <a:ln>
                <a:noFill/>
              </a:ln>
              <a:solidFill>
                <a:srgbClr val="2D2D8A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GB" sz="2200" b="1" i="0" u="none" strike="noStrike" kern="0" cap="none" spc="0" normalizeH="0" baseline="0" noProof="0" dirty="0" smtClean="0">
                <a:ln>
                  <a:noFill/>
                </a:ln>
                <a:solidFill>
                  <a:srgbClr val="2D2D8A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Added value: </a:t>
            </a:r>
          </a:p>
          <a:p>
            <a:pPr marL="35560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200" b="0" i="0" u="none" strike="noStrike" kern="0" cap="none" spc="0" normalizeH="0" baseline="0" noProof="0" dirty="0" smtClean="0">
                <a:ln>
                  <a:noFill/>
                </a:ln>
                <a:solidFill>
                  <a:srgbClr val="2D2D8A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scale</a:t>
            </a: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2D2D8A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, data-driven science, </a:t>
            </a:r>
            <a:r>
              <a:rPr kumimoji="0" lang="en-GB" sz="2200" b="0" i="0" u="none" strike="noStrike" kern="0" cap="none" spc="0" normalizeH="0" baseline="0" noProof="0" dirty="0" smtClean="0">
                <a:ln>
                  <a:noFill/>
                </a:ln>
                <a:solidFill>
                  <a:srgbClr val="2D2D8A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inter-disciplinary</a:t>
            </a: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2D2D8A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, </a:t>
            </a:r>
            <a:endParaRPr kumimoji="0" lang="en-GB" sz="2200" b="0" i="0" u="none" strike="noStrike" kern="0" cap="none" spc="0" normalizeH="0" baseline="0" noProof="0" dirty="0" smtClean="0">
              <a:ln>
                <a:noFill/>
              </a:ln>
              <a:solidFill>
                <a:srgbClr val="2D2D8A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  <a:p>
            <a:pPr marL="35560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200" b="0" i="0" u="none" strike="noStrike" kern="0" cap="none" spc="0" normalizeH="0" baseline="0" noProof="0" dirty="0" smtClean="0">
                <a:ln>
                  <a:noFill/>
                </a:ln>
                <a:solidFill>
                  <a:srgbClr val="2D2D8A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data - </a:t>
            </a: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2D2D8A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to </a:t>
            </a:r>
            <a:r>
              <a:rPr kumimoji="0" lang="en-GB" sz="2200" b="0" i="0" u="none" strike="noStrike" kern="0" cap="none" spc="0" normalizeH="0" baseline="0" noProof="0" dirty="0" smtClean="0">
                <a:ln>
                  <a:noFill/>
                </a:ln>
                <a:solidFill>
                  <a:srgbClr val="2D2D8A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- knowledge - to - innovation</a:t>
            </a:r>
            <a:endParaRPr kumimoji="0" lang="en-GB" sz="2200" b="0" i="0" u="none" strike="noStrike" kern="0" cap="none" spc="0" normalizeH="0" baseline="0" noProof="0" dirty="0">
              <a:ln>
                <a:noFill/>
              </a:ln>
              <a:solidFill>
                <a:srgbClr val="2D2D8A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FFFF"/>
              </a:buClr>
              <a:buSzTx/>
              <a:buFontTx/>
              <a:buChar char="•"/>
              <a:tabLst/>
              <a:defRPr/>
            </a:pPr>
            <a:endParaRPr kumimoji="0" lang="en-GB" sz="1900" b="0" i="0" u="none" strike="noStrike" kern="0" cap="none" spc="0" normalizeH="0" baseline="0" noProof="0" dirty="0" smtClean="0">
              <a:ln>
                <a:noFill/>
              </a:ln>
              <a:solidFill>
                <a:srgbClr val="2D2D8A"/>
              </a:solidFill>
              <a:effectLst/>
              <a:uLnTx/>
              <a:uFillTx/>
              <a:latin typeface="EC Square Sans Pro" panose="020B0506040000020004" pitchFamily="34" charset="0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FFFF"/>
              </a:buClr>
              <a:buSzTx/>
              <a:buFontTx/>
              <a:buChar char="•"/>
              <a:tabLst/>
              <a:defRPr/>
            </a:pPr>
            <a:endParaRPr kumimoji="0" lang="en-GB" sz="2400" b="0" i="1" u="none" strike="noStrike" kern="0" cap="none" spc="0" normalizeH="0" baseline="0" noProof="0" dirty="0">
              <a:ln>
                <a:noFill/>
              </a:ln>
              <a:solidFill>
                <a:srgbClr val="2D2D8A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82037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European Open Science Cloud _ for COM.bmp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3811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1" y="27384"/>
            <a:ext cx="956127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57791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Up Arrow 9"/>
          <p:cNvSpPr/>
          <p:nvPr/>
        </p:nvSpPr>
        <p:spPr bwMode="auto">
          <a:xfrm>
            <a:off x="1211276" y="4941168"/>
            <a:ext cx="6673092" cy="1222642"/>
          </a:xfrm>
          <a:prstGeom prst="upArrow">
            <a:avLst>
              <a:gd name="adj1" fmla="val 50000"/>
              <a:gd name="adj2" fmla="val 48397"/>
            </a:avLst>
          </a:prstGeom>
          <a:solidFill>
            <a:srgbClr val="BDDEFF"/>
          </a:solidFill>
          <a:ln>
            <a:noFill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3175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 smtClean="0">
              <a:ln>
                <a:noFill/>
              </a:ln>
              <a:solidFill>
                <a:srgbClr val="0F5494"/>
              </a:solidFill>
              <a:effectLst/>
              <a:uLnTx/>
              <a:uFillTx/>
              <a:latin typeface="Verdana" pitchFamily="34" charset="0"/>
              <a:ea typeface="+mn-ea"/>
              <a:cs typeface="+mn-cs"/>
            </a:endParaRPr>
          </a:p>
        </p:txBody>
      </p:sp>
      <p:sp>
        <p:nvSpPr>
          <p:cNvPr id="2" name="Rectangle 1"/>
          <p:cNvSpPr/>
          <p:nvPr/>
        </p:nvSpPr>
        <p:spPr bwMode="auto">
          <a:xfrm>
            <a:off x="5364088" y="1484784"/>
            <a:ext cx="2232248" cy="792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3175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 smtClean="0">
              <a:ln>
                <a:noFill/>
              </a:ln>
              <a:solidFill>
                <a:srgbClr val="0F5494"/>
              </a:solidFill>
              <a:effectLst/>
              <a:uLnTx/>
              <a:uFillTx/>
              <a:latin typeface="Verdana" pitchFamily="34" charset="0"/>
              <a:ea typeface="+mn-ea"/>
              <a:cs typeface="+mn-cs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4736" y="1778658"/>
            <a:ext cx="1800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F5494"/>
                </a:solidFill>
                <a:effectLst/>
                <a:uLnTx/>
                <a:uFillTx/>
                <a:latin typeface="Verdana" pitchFamily="34" charset="0"/>
                <a:ea typeface="+mn-ea"/>
                <a:cs typeface="+mn-cs"/>
              </a:rPr>
              <a:t>EOSC Summit</a:t>
            </a:r>
            <a:endParaRPr kumimoji="0" lang="en-GB" sz="1600" b="0" i="0" u="none" strike="noStrike" kern="1200" cap="none" spc="0" normalizeH="0" baseline="0" noProof="0" dirty="0">
              <a:ln>
                <a:noFill/>
              </a:ln>
              <a:solidFill>
                <a:srgbClr val="0F5494"/>
              </a:solidFill>
              <a:effectLst/>
              <a:uLnTx/>
              <a:uFillTx/>
              <a:latin typeface="Verdana" pitchFamily="34" charset="0"/>
              <a:ea typeface="+mn-ea"/>
              <a:cs typeface="+mn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11169" y="6237312"/>
            <a:ext cx="8352928" cy="523220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 pitchFamily="34" charset="0"/>
                <a:ea typeface="+mn-ea"/>
                <a:cs typeface="+mn-cs"/>
              </a:rPr>
              <a:t>EOSC Pilot 	 HLEG EOSC 	 HLEG FAIR	</a:t>
            </a:r>
            <a:r>
              <a:rPr kumimoji="0" lang="en-GB" sz="14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 pitchFamily="34" charset="0"/>
                <a:ea typeface="+mn-ea"/>
                <a:cs typeface="+mn-cs"/>
              </a:rPr>
              <a:t> ERAC OSI</a:t>
            </a:r>
            <a:r>
              <a:rPr kumimoji="0" lang="en-GB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 pitchFamily="34" charset="0"/>
                <a:ea typeface="+mn-ea"/>
                <a:cs typeface="+mn-cs"/>
              </a:rPr>
              <a:t>	 OSPP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1400" b="1" i="0" u="none" strike="noStrike" kern="120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 pitchFamily="34" charset="0"/>
              <a:ea typeface="+mn-ea"/>
              <a:cs typeface="+mn-cs"/>
            </a:endParaRPr>
          </a:p>
        </p:txBody>
      </p:sp>
      <p:cxnSp>
        <p:nvCxnSpPr>
          <p:cNvPr id="7" name="Elbow Connector 6"/>
          <p:cNvCxnSpPr/>
          <p:nvPr/>
        </p:nvCxnSpPr>
        <p:spPr bwMode="auto">
          <a:xfrm>
            <a:off x="611560" y="2276872"/>
            <a:ext cx="369856" cy="360040"/>
          </a:xfrm>
          <a:prstGeom prst="bentConnector3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2" name="TextBox 11"/>
          <p:cNvSpPr txBox="1"/>
          <p:nvPr/>
        </p:nvSpPr>
        <p:spPr>
          <a:xfrm>
            <a:off x="3721578" y="5213935"/>
            <a:ext cx="193211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itchFamily="34" charset="0"/>
                <a:ea typeface="+mn-ea"/>
                <a:cs typeface="+mn-cs"/>
              </a:rPr>
              <a:t>Input/Feedback</a:t>
            </a:r>
            <a:endParaRPr kumimoji="0" lang="en-GB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itchFamily="34" charset="0"/>
              <a:ea typeface="+mn-ea"/>
              <a:cs typeface="+mn-cs"/>
            </a:endParaRPr>
          </a:p>
        </p:txBody>
      </p:sp>
      <p:sp>
        <p:nvSpPr>
          <p:cNvPr id="11" name="Left Arrow 10"/>
          <p:cNvSpPr/>
          <p:nvPr/>
        </p:nvSpPr>
        <p:spPr bwMode="auto">
          <a:xfrm>
            <a:off x="11124728" y="1609168"/>
            <a:ext cx="978408" cy="484632"/>
          </a:xfrm>
          <a:prstGeom prst="leftArrow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3175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 smtClean="0">
              <a:ln>
                <a:noFill/>
              </a:ln>
              <a:solidFill>
                <a:srgbClr val="0F5494"/>
              </a:solidFill>
              <a:effectLst/>
              <a:uLnTx/>
              <a:uFillTx/>
              <a:latin typeface="Verdana" pitchFamily="34" charset="0"/>
              <a:ea typeface="+mn-ea"/>
              <a:cs typeface="+mn-cs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914836" y="1278192"/>
            <a:ext cx="7545595" cy="307777"/>
          </a:xfrm>
          <a:prstGeom prst="rect">
            <a:avLst/>
          </a:prstGeom>
          <a:solidFill>
            <a:schemeClr val="accent1">
              <a:lumMod val="9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itchFamily="34" charset="0"/>
                <a:ea typeface="+mn-ea"/>
                <a:cs typeface="+mn-cs"/>
              </a:rPr>
              <a:t>Q2 2017		Q3 2017		Q4 2017	</a:t>
            </a:r>
            <a:r>
              <a:rPr kumimoji="0" lang="en-GB" sz="1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itchFamily="34" charset="0"/>
                <a:ea typeface="+mn-ea"/>
                <a:cs typeface="+mn-cs"/>
              </a:rPr>
              <a:t>		2018</a:t>
            </a:r>
            <a:endParaRPr kumimoji="0" lang="en-GB" sz="1400" b="1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itchFamily="34" charset="0"/>
              <a:ea typeface="+mn-ea"/>
              <a:cs typeface="+mn-cs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981416" y="2227008"/>
            <a:ext cx="2495220" cy="1384995"/>
          </a:xfrm>
          <a:prstGeom prst="rect">
            <a:avLst/>
          </a:prstGeom>
          <a:solidFill>
            <a:srgbClr val="FFFF99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F5494"/>
                </a:solidFill>
                <a:effectLst/>
                <a:uLnTx/>
                <a:uFillTx/>
                <a:latin typeface="Verdana" pitchFamily="34" charset="0"/>
                <a:ea typeface="+mn-ea"/>
                <a:cs typeface="+mn-cs"/>
              </a:rPr>
              <a:t>Statement of endorsement:</a:t>
            </a:r>
          </a:p>
          <a:p>
            <a:pPr marL="2857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n-GB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F5494"/>
                </a:solidFill>
                <a:effectLst/>
                <a:uLnTx/>
                <a:uFillTx/>
                <a:latin typeface="Verdana" pitchFamily="34" charset="0"/>
                <a:ea typeface="+mn-ea"/>
                <a:cs typeface="+mn-cs"/>
              </a:rPr>
              <a:t>Interim Governance Board – Design Phase</a:t>
            </a:r>
          </a:p>
          <a:p>
            <a:pPr marL="2857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n-GB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F5494"/>
                </a:solidFill>
                <a:effectLst/>
                <a:uLnTx/>
                <a:uFillTx/>
                <a:latin typeface="Verdana" pitchFamily="34" charset="0"/>
                <a:ea typeface="+mn-ea"/>
                <a:cs typeface="+mn-cs"/>
              </a:rPr>
              <a:t>Implementation needs</a:t>
            </a:r>
          </a:p>
          <a:p>
            <a:pPr marL="2857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n-GB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F5494"/>
                </a:solidFill>
                <a:effectLst/>
                <a:uLnTx/>
                <a:uFillTx/>
                <a:latin typeface="Verdana" pitchFamily="34" charset="0"/>
                <a:ea typeface="+mn-ea"/>
                <a:cs typeface="+mn-cs"/>
              </a:rPr>
              <a:t>Functions of EOSC</a:t>
            </a:r>
            <a:endParaRPr kumimoji="0" lang="en-GB" sz="1400" b="0" i="0" u="none" strike="noStrike" kern="1200" cap="none" spc="0" normalizeH="0" baseline="0" noProof="0" dirty="0">
              <a:ln>
                <a:noFill/>
              </a:ln>
              <a:solidFill>
                <a:srgbClr val="0F5494"/>
              </a:solidFill>
              <a:effectLst/>
              <a:uLnTx/>
              <a:uFillTx/>
              <a:latin typeface="Verdana" pitchFamily="34" charset="0"/>
              <a:ea typeface="+mn-ea"/>
              <a:cs typeface="+mn-cs"/>
            </a:endParaRPr>
          </a:p>
        </p:txBody>
      </p:sp>
      <p:cxnSp>
        <p:nvCxnSpPr>
          <p:cNvPr id="20" name="Straight Arrow Connector 19"/>
          <p:cNvCxnSpPr/>
          <p:nvPr/>
        </p:nvCxnSpPr>
        <p:spPr bwMode="auto">
          <a:xfrm>
            <a:off x="611560" y="2093800"/>
            <a:ext cx="0" cy="183072"/>
          </a:xfrm>
          <a:prstGeom prst="straightConnector1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3" name="Elbow Connector 22"/>
          <p:cNvCxnSpPr/>
          <p:nvPr/>
        </p:nvCxnSpPr>
        <p:spPr bwMode="auto">
          <a:xfrm>
            <a:off x="3476636" y="2879552"/>
            <a:ext cx="369856" cy="360040"/>
          </a:xfrm>
          <a:prstGeom prst="bentConnector3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4" name="TextBox 23"/>
          <p:cNvSpPr txBox="1"/>
          <p:nvPr/>
        </p:nvSpPr>
        <p:spPr>
          <a:xfrm>
            <a:off x="3867824" y="2887251"/>
            <a:ext cx="2495220" cy="1384995"/>
          </a:xfrm>
          <a:prstGeom prst="rect">
            <a:avLst/>
          </a:prstGeom>
          <a:solidFill>
            <a:srgbClr val="99FFCC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F5494"/>
                </a:solidFill>
                <a:effectLst/>
                <a:uLnTx/>
                <a:uFillTx/>
                <a:latin typeface="Verdana" pitchFamily="34" charset="0"/>
                <a:ea typeface="+mn-ea"/>
                <a:cs typeface="+mn-cs"/>
              </a:rPr>
              <a:t>Delivering:</a:t>
            </a:r>
          </a:p>
          <a:p>
            <a:pPr marL="2857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n-GB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F5494"/>
                </a:solidFill>
                <a:effectLst/>
                <a:uLnTx/>
                <a:uFillTx/>
                <a:latin typeface="Verdana" pitchFamily="34" charset="0"/>
                <a:ea typeface="+mn-ea"/>
                <a:cs typeface="+mn-cs"/>
              </a:rPr>
              <a:t>Basic Portal/Interface</a:t>
            </a:r>
          </a:p>
          <a:p>
            <a:pPr marL="2857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n-GB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F5494"/>
                </a:solidFill>
                <a:effectLst/>
                <a:uLnTx/>
                <a:uFillTx/>
                <a:latin typeface="Verdana" pitchFamily="34" charset="0"/>
                <a:ea typeface="+mn-ea"/>
                <a:cs typeface="+mn-cs"/>
              </a:rPr>
              <a:t>Roadmap</a:t>
            </a:r>
          </a:p>
          <a:p>
            <a:pPr marL="2857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n-GB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F5494"/>
                </a:solidFill>
                <a:effectLst/>
                <a:uLnTx/>
                <a:uFillTx/>
                <a:latin typeface="Verdana" pitchFamily="34" charset="0"/>
                <a:ea typeface="+mn-ea"/>
                <a:cs typeface="+mn-cs"/>
              </a:rPr>
              <a:t>Interim Governance Board – 1</a:t>
            </a:r>
            <a:r>
              <a:rPr kumimoji="0" lang="en-GB" sz="1400" b="0" i="0" u="none" strike="noStrike" kern="1200" cap="none" spc="0" normalizeH="0" baseline="30000" noProof="0" dirty="0" smtClean="0">
                <a:ln>
                  <a:noFill/>
                </a:ln>
                <a:solidFill>
                  <a:srgbClr val="0F5494"/>
                </a:solidFill>
                <a:effectLst/>
                <a:uLnTx/>
                <a:uFillTx/>
                <a:latin typeface="Verdana" pitchFamily="34" charset="0"/>
                <a:ea typeface="+mn-ea"/>
                <a:cs typeface="+mn-cs"/>
              </a:rPr>
              <a:t>st</a:t>
            </a:r>
            <a:r>
              <a:rPr kumimoji="0" lang="en-GB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F5494"/>
                </a:solidFill>
                <a:effectLst/>
                <a:uLnTx/>
                <a:uFillTx/>
                <a:latin typeface="Verdana" pitchFamily="34" charset="0"/>
                <a:ea typeface="+mn-ea"/>
                <a:cs typeface="+mn-cs"/>
              </a:rPr>
              <a:t>  Phase</a:t>
            </a:r>
          </a:p>
          <a:p>
            <a:pPr marL="2857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n-GB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F5494"/>
                </a:solidFill>
                <a:effectLst/>
                <a:uLnTx/>
                <a:uFillTx/>
                <a:latin typeface="Verdana" pitchFamily="34" charset="0"/>
                <a:ea typeface="+mn-ea"/>
                <a:cs typeface="+mn-cs"/>
              </a:rPr>
              <a:t>WP2018-20</a:t>
            </a:r>
            <a:endParaRPr kumimoji="0" lang="en-GB" sz="1400" b="0" i="0" u="none" strike="noStrike" kern="1200" cap="none" spc="0" normalizeH="0" baseline="0" noProof="0" dirty="0">
              <a:ln>
                <a:noFill/>
              </a:ln>
              <a:solidFill>
                <a:srgbClr val="0F5494"/>
              </a:solidFill>
              <a:effectLst/>
              <a:uLnTx/>
              <a:uFillTx/>
              <a:latin typeface="Verdana" pitchFamily="34" charset="0"/>
              <a:ea typeface="+mn-ea"/>
              <a:cs typeface="+mn-cs"/>
            </a:endParaRPr>
          </a:p>
        </p:txBody>
      </p:sp>
      <p:cxnSp>
        <p:nvCxnSpPr>
          <p:cNvPr id="25" name="Elbow Connector 24"/>
          <p:cNvCxnSpPr/>
          <p:nvPr/>
        </p:nvCxnSpPr>
        <p:spPr bwMode="auto">
          <a:xfrm>
            <a:off x="6363044" y="3516742"/>
            <a:ext cx="369856" cy="360040"/>
          </a:xfrm>
          <a:prstGeom prst="bentConnector3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6" name="TextBox 25"/>
          <p:cNvSpPr txBox="1"/>
          <p:nvPr/>
        </p:nvSpPr>
        <p:spPr>
          <a:xfrm>
            <a:off x="6754852" y="3624426"/>
            <a:ext cx="1705579" cy="116955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F5494"/>
                </a:solidFill>
                <a:effectLst/>
                <a:uLnTx/>
                <a:uFillTx/>
                <a:latin typeface="Verdana" pitchFamily="34" charset="0"/>
                <a:ea typeface="+mn-ea"/>
                <a:cs typeface="+mn-cs"/>
              </a:rPr>
              <a:t>Definition of</a:t>
            </a:r>
          </a:p>
          <a:p>
            <a:pPr marL="2857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n-GB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F5494"/>
                </a:solidFill>
                <a:effectLst/>
                <a:uLnTx/>
                <a:uFillTx/>
                <a:latin typeface="Verdana" pitchFamily="34" charset="0"/>
                <a:ea typeface="+mn-ea"/>
                <a:cs typeface="+mn-cs"/>
              </a:rPr>
              <a:t>Business Model</a:t>
            </a:r>
          </a:p>
          <a:p>
            <a:pPr marL="2857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n-GB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F5494"/>
                </a:solidFill>
                <a:effectLst/>
                <a:uLnTx/>
                <a:uFillTx/>
                <a:latin typeface="Verdana" pitchFamily="34" charset="0"/>
                <a:ea typeface="+mn-ea"/>
                <a:cs typeface="+mn-cs"/>
              </a:rPr>
              <a:t>Governance Model</a:t>
            </a:r>
            <a:endParaRPr kumimoji="0" lang="en-GB" sz="1400" b="0" i="0" u="none" strike="noStrike" kern="1200" cap="none" spc="0" normalizeH="0" baseline="0" noProof="0" dirty="0">
              <a:ln>
                <a:noFill/>
              </a:ln>
              <a:solidFill>
                <a:srgbClr val="0F5494"/>
              </a:solidFill>
              <a:effectLst/>
              <a:uLnTx/>
              <a:uFillTx/>
              <a:latin typeface="Verdana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45380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196231"/>
            <a:ext cx="9144000" cy="936625"/>
          </a:xfrm>
        </p:spPr>
        <p:txBody>
          <a:bodyPr/>
          <a:lstStyle/>
          <a:p>
            <a:r>
              <a:rPr lang="en-GB" sz="2800" dirty="0">
                <a:solidFill>
                  <a:schemeClr val="accent6"/>
                </a:solidFill>
              </a:rPr>
              <a:t>T</a:t>
            </a:r>
            <a:r>
              <a:rPr lang="en-GB" sz="2800" dirty="0" smtClean="0">
                <a:solidFill>
                  <a:schemeClr val="accent6"/>
                </a:solidFill>
              </a:rPr>
              <a:t>he </a:t>
            </a:r>
            <a:r>
              <a:rPr lang="en-GB" sz="2800" dirty="0">
                <a:solidFill>
                  <a:schemeClr val="accent6"/>
                </a:solidFill>
              </a:rPr>
              <a:t>mandate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204864"/>
            <a:ext cx="8686800" cy="4536504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GB" b="0" dirty="0">
                <a:solidFill>
                  <a:schemeClr val="accent6"/>
                </a:solidFill>
              </a:rPr>
              <a:t>EC advisory body, providing recommendations; Stakeholder-driven mechanism helping further develop and implement open science policy</a:t>
            </a:r>
          </a:p>
          <a:p>
            <a:pPr marL="571500" lvl="0" indent="-571500">
              <a:spcBef>
                <a:spcPts val="0"/>
              </a:spcBef>
              <a:spcAft>
                <a:spcPts val="1200"/>
              </a:spcAft>
              <a:buClrTx/>
              <a:buFont typeface="Wingdings" panose="05000000000000000000" pitchFamily="2" charset="2"/>
              <a:buChar char="Ø"/>
            </a:pPr>
            <a:r>
              <a:rPr lang="en-GB" b="0" u="sng" dirty="0">
                <a:solidFill>
                  <a:schemeClr val="accent6"/>
                </a:solidFill>
              </a:rPr>
              <a:t>policy formulation</a:t>
            </a:r>
            <a:r>
              <a:rPr lang="en-GB" b="0" dirty="0">
                <a:solidFill>
                  <a:schemeClr val="accent6"/>
                </a:solidFill>
              </a:rPr>
              <a:t>: help identify the issues to be addressed and provide recommendations on policy actions required</a:t>
            </a:r>
          </a:p>
          <a:p>
            <a:pPr marL="571500" lvl="0" indent="-571500">
              <a:spcBef>
                <a:spcPts val="0"/>
              </a:spcBef>
              <a:spcAft>
                <a:spcPts val="1200"/>
              </a:spcAft>
              <a:buClrTx/>
              <a:buFont typeface="Wingdings" panose="05000000000000000000" pitchFamily="2" charset="2"/>
              <a:buChar char="Ø"/>
            </a:pPr>
            <a:r>
              <a:rPr lang="en-GB" b="0" u="sng" dirty="0">
                <a:solidFill>
                  <a:schemeClr val="accent6"/>
                </a:solidFill>
              </a:rPr>
              <a:t>policy implementat</a:t>
            </a:r>
            <a:r>
              <a:rPr lang="en-GB" b="0" dirty="0">
                <a:solidFill>
                  <a:schemeClr val="accent6"/>
                </a:solidFill>
              </a:rPr>
              <a:t>ion: review best practices, draw policy guidelines and foster uptake by stakeholders</a:t>
            </a:r>
          </a:p>
          <a:p>
            <a:pPr lvl="0">
              <a:spcBef>
                <a:spcPts val="0"/>
              </a:spcBef>
              <a:spcAft>
                <a:spcPts val="1200"/>
              </a:spcAft>
            </a:pPr>
            <a:r>
              <a:rPr lang="en-GB" b="0" dirty="0">
                <a:solidFill>
                  <a:schemeClr val="accent6"/>
                </a:solidFill>
              </a:rPr>
              <a:t>High-level representatives of </a:t>
            </a:r>
            <a:r>
              <a:rPr lang="en-GB" b="0" u="sng" dirty="0">
                <a:solidFill>
                  <a:schemeClr val="accent6"/>
                </a:solidFill>
              </a:rPr>
              <a:t>European branch stakeholders</a:t>
            </a:r>
            <a:r>
              <a:rPr lang="en-GB" b="0" dirty="0">
                <a:solidFill>
                  <a:schemeClr val="accent6"/>
                </a:solidFill>
              </a:rPr>
              <a:t>; Balance between different stakeholders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B637212-A8D4-4AF0-9D3C-42A4556292BC}" type="slidenum">
              <a:rPr kumimoji="0" lang="en-GB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GB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97720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EC_Blank">
  <a:themeElements>
    <a:clrScheme name="Slide_Master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Slide_Master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=""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=""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3175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200" b="0" i="0" u="none" strike="noStrike" cap="none" normalizeH="0" baseline="0" smtClean="0">
            <a:ln>
              <a:noFill/>
            </a:ln>
            <a:solidFill>
              <a:srgbClr val="0F5494"/>
            </a:solidFill>
            <a:effectLst/>
            <a:latin typeface="Verdan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=""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=""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3175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200" b="0" i="0" u="none" strike="noStrike" cap="none" normalizeH="0" baseline="0" smtClean="0">
            <a:ln>
              <a:noFill/>
            </a:ln>
            <a:solidFill>
              <a:srgbClr val="0F5494"/>
            </a:solidFill>
            <a:effectLst/>
            <a:latin typeface="Verdana" pitchFamily="34" charset="0"/>
          </a:defRPr>
        </a:defPPr>
      </a:lstStyle>
    </a:lnDef>
  </a:objectDefaults>
  <a:extraClrSchemeLst>
    <a:extraClrScheme>
      <a:clrScheme name="Slide_Master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3_Blank">
  <a:themeElements>
    <a:clrScheme name="Slide_Master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Slide_Master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3175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altLang="en-US" sz="1200" b="0" i="0" u="none" strike="noStrike" cap="none" normalizeH="0" baseline="0" smtClean="0">
            <a:ln>
              <a:noFill/>
            </a:ln>
            <a:solidFill>
              <a:srgbClr val="0F5494"/>
            </a:solidFill>
            <a:effectLst/>
            <a:latin typeface="Verdan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3175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altLang="en-US" sz="1200" b="0" i="0" u="none" strike="noStrike" cap="none" normalizeH="0" baseline="0" smtClean="0">
            <a:ln>
              <a:noFill/>
            </a:ln>
            <a:solidFill>
              <a:srgbClr val="0F5494"/>
            </a:solidFill>
            <a:effectLst/>
            <a:latin typeface="Verdana" pitchFamily="34" charset="0"/>
          </a:defRPr>
        </a:defPPr>
      </a:lstStyle>
    </a:lnDef>
  </a:objectDefaults>
  <a:extraClrSchemeLst>
    <a:extraClrScheme>
      <a:clrScheme name="Slide_Master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1707</TotalTime>
  <Words>1000</Words>
  <Application>Microsoft Office PowerPoint</Application>
  <PresentationFormat>Apresentação no Ecrã (4:3)</PresentationFormat>
  <Paragraphs>184</Paragraphs>
  <Slides>19</Slides>
  <Notes>4</Notes>
  <HiddenSlides>0</HiddenSlides>
  <MMClips>0</MMClips>
  <ScaleCrop>false</ScaleCrop>
  <HeadingPairs>
    <vt:vector size="6" baseType="variant">
      <vt:variant>
        <vt:lpstr>Tipos de letra usados</vt:lpstr>
      </vt:variant>
      <vt:variant>
        <vt:i4>10</vt:i4>
      </vt:variant>
      <vt:variant>
        <vt:lpstr>Tema</vt:lpstr>
      </vt:variant>
      <vt:variant>
        <vt:i4>3</vt:i4>
      </vt:variant>
      <vt:variant>
        <vt:lpstr>Títulos dos diapositivos</vt:lpstr>
      </vt:variant>
      <vt:variant>
        <vt:i4>19</vt:i4>
      </vt:variant>
    </vt:vector>
  </HeadingPairs>
  <TitlesOfParts>
    <vt:vector size="32" baseType="lpstr">
      <vt:lpstr>Microsoft YaHei</vt:lpstr>
      <vt:lpstr>Arial</vt:lpstr>
      <vt:lpstr>Calibri</vt:lpstr>
      <vt:lpstr>Calibri Light</vt:lpstr>
      <vt:lpstr>Century Gothic</vt:lpstr>
      <vt:lpstr>Courier New</vt:lpstr>
      <vt:lpstr>EC Square Sans Pro</vt:lpstr>
      <vt:lpstr>Lucida Console</vt:lpstr>
      <vt:lpstr>Verdana</vt:lpstr>
      <vt:lpstr>Wingdings</vt:lpstr>
      <vt:lpstr>Office Theme</vt:lpstr>
      <vt:lpstr>EC_Blank</vt:lpstr>
      <vt:lpstr>3_Blank</vt:lpstr>
      <vt:lpstr>Apresentação do PowerPoint</vt:lpstr>
      <vt:lpstr>Apresentação do PowerPoint</vt:lpstr>
      <vt:lpstr>Apresentação do PowerPoint</vt:lpstr>
      <vt:lpstr>European Open Data (and data driven science)  supported by the European Open Science Cloud</vt:lpstr>
      <vt:lpstr>Apresentação do PowerPoint</vt:lpstr>
      <vt:lpstr>Apresentação do PowerPoint</vt:lpstr>
      <vt:lpstr>Apresentação do PowerPoint</vt:lpstr>
      <vt:lpstr>Apresentação do PowerPoint</vt:lpstr>
      <vt:lpstr>The mandate</vt:lpstr>
      <vt:lpstr>The membership</vt:lpstr>
      <vt:lpstr>Timeline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Renata Ramalho</dc:creator>
  <cp:lastModifiedBy>João Nuno Ferreira</cp:lastModifiedBy>
  <cp:revision>141</cp:revision>
  <dcterms:created xsi:type="dcterms:W3CDTF">2016-05-06T15:25:34Z</dcterms:created>
  <dcterms:modified xsi:type="dcterms:W3CDTF">2017-07-04T08:54:33Z</dcterms:modified>
</cp:coreProperties>
</file>