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65" r:id="rId2"/>
    <p:sldId id="306" r:id="rId3"/>
    <p:sldId id="312" r:id="rId4"/>
    <p:sldId id="339" r:id="rId5"/>
    <p:sldId id="325" r:id="rId6"/>
    <p:sldId id="326" r:id="rId7"/>
    <p:sldId id="327" r:id="rId8"/>
    <p:sldId id="328" r:id="rId9"/>
    <p:sldId id="329" r:id="rId10"/>
    <p:sldId id="344" r:id="rId11"/>
    <p:sldId id="331" r:id="rId12"/>
    <p:sldId id="340" r:id="rId13"/>
    <p:sldId id="308" r:id="rId14"/>
    <p:sldId id="310" r:id="rId15"/>
    <p:sldId id="338" r:id="rId16"/>
    <p:sldId id="341" r:id="rId17"/>
    <p:sldId id="322" r:id="rId18"/>
    <p:sldId id="337" r:id="rId19"/>
    <p:sldId id="342" r:id="rId20"/>
    <p:sldId id="333" r:id="rId21"/>
    <p:sldId id="335" r:id="rId22"/>
    <p:sldId id="336" r:id="rId23"/>
    <p:sldId id="343" r:id="rId24"/>
    <p:sldId id="28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00"/>
    <a:srgbClr val="002600"/>
    <a:srgbClr val="006600"/>
    <a:srgbClr val="CCDEDE"/>
    <a:srgbClr val="D0D8E8"/>
    <a:srgbClr val="DEE7D1"/>
    <a:srgbClr val="A5A4A6"/>
    <a:srgbClr val="CDDD42"/>
    <a:srgbClr val="114A42"/>
    <a:srgbClr val="E2F3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56" autoAdjust="0"/>
    <p:restoredTop sz="78954" autoAdjust="0"/>
  </p:normalViewPr>
  <p:slideViewPr>
    <p:cSldViewPr snapToGrid="0" snapToObjects="1">
      <p:cViewPr varScale="1">
        <p:scale>
          <a:sx n="43" d="100"/>
          <a:sy n="43" d="100"/>
        </p:scale>
        <p:origin x="605" y="77"/>
      </p:cViewPr>
      <p:guideLst>
        <p:guide orient="horz" pos="2160"/>
        <p:guide pos="29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36" d="100"/>
        <a:sy n="2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1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1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A51845-BAFD-5344-8077-4425702CAAB1}" type="doc">
      <dgm:prSet loTypeId="urn:microsoft.com/office/officeart/2005/8/layout/lProcess2" loCatId="" qsTypeId="urn:microsoft.com/office/officeart/2005/8/quickstyle/simple2" qsCatId="simple" csTypeId="urn:microsoft.com/office/officeart/2005/8/colors/colorful3" csCatId="colorful" phldr="1"/>
      <dgm:spPr/>
    </dgm:pt>
    <dgm:pt modelId="{AC3D29FF-21BD-184B-9BAD-814D7FF163D5}">
      <dgm:prSet phldrT="[Text]" custT="1"/>
      <dgm:spPr>
        <a:ln>
          <a:solidFill>
            <a:srgbClr val="4F6228"/>
          </a:solidFill>
        </a:ln>
      </dgm:spPr>
      <dgm:t>
        <a:bodyPr/>
        <a:lstStyle/>
        <a:p>
          <a:endParaRPr lang="en-US" sz="1400" b="1" dirty="0" smtClean="0"/>
        </a:p>
        <a:p>
          <a:endParaRPr lang="en-US" sz="1400" b="1" dirty="0" smtClean="0"/>
        </a:p>
        <a:p>
          <a:endParaRPr lang="en-US" sz="1400" b="1" dirty="0" smtClean="0"/>
        </a:p>
        <a:p>
          <a:r>
            <a:rPr lang="en-US" sz="1400" b="1" dirty="0" smtClean="0"/>
            <a:t>CONECTIVIDADE</a:t>
          </a:r>
          <a:endParaRPr lang="en-US" sz="1300" b="1" dirty="0"/>
        </a:p>
      </dgm:t>
    </dgm:pt>
    <dgm:pt modelId="{D686756B-57BB-9D4E-92BA-0D072CF2F69E}" type="parTrans" cxnId="{C0D7205C-352E-4D48-8931-7C65460E8077}">
      <dgm:prSet/>
      <dgm:spPr/>
      <dgm:t>
        <a:bodyPr/>
        <a:lstStyle/>
        <a:p>
          <a:endParaRPr lang="en-US" b="1" dirty="0"/>
        </a:p>
      </dgm:t>
    </dgm:pt>
    <dgm:pt modelId="{0EB7DC2E-F8C9-8845-90E3-B29483B8A262}" type="sibTrans" cxnId="{C0D7205C-352E-4D48-8931-7C65460E8077}">
      <dgm:prSet/>
      <dgm:spPr/>
      <dgm:t>
        <a:bodyPr/>
        <a:lstStyle/>
        <a:p>
          <a:endParaRPr lang="en-US" b="1" dirty="0"/>
        </a:p>
      </dgm:t>
    </dgm:pt>
    <dgm:pt modelId="{F9F9F646-935E-A649-B00D-8DB87FBD4A5A}">
      <dgm:prSet phldrT="[Text]" custT="1"/>
      <dgm:spPr>
        <a:ln>
          <a:solidFill>
            <a:srgbClr val="4F6228"/>
          </a:solidFill>
        </a:ln>
      </dgm:spPr>
      <dgm:t>
        <a:bodyPr/>
        <a:lstStyle/>
        <a:p>
          <a:endParaRPr lang="en-US" sz="1400" b="1" dirty="0" smtClean="0"/>
        </a:p>
        <a:p>
          <a:endParaRPr lang="en-US" sz="1400" b="1" dirty="0" smtClean="0"/>
        </a:p>
        <a:p>
          <a:endParaRPr lang="en-US" sz="1400" b="1" dirty="0" smtClean="0"/>
        </a:p>
        <a:p>
          <a:r>
            <a:rPr lang="en-US" sz="1400" b="1" dirty="0" smtClean="0"/>
            <a:t>COLABORAÇÃO</a:t>
          </a:r>
          <a:endParaRPr lang="en-US" sz="1400" b="1" dirty="0"/>
        </a:p>
      </dgm:t>
    </dgm:pt>
    <dgm:pt modelId="{71148105-631A-B74D-A719-53737223B3EC}" type="parTrans" cxnId="{48859326-BCAB-314E-AAD2-A5ABD166C9AD}">
      <dgm:prSet/>
      <dgm:spPr/>
      <dgm:t>
        <a:bodyPr/>
        <a:lstStyle/>
        <a:p>
          <a:endParaRPr lang="en-US" b="1" dirty="0"/>
        </a:p>
      </dgm:t>
    </dgm:pt>
    <dgm:pt modelId="{303CE5C0-ECE1-464C-B526-B99B6C59201F}" type="sibTrans" cxnId="{48859326-BCAB-314E-AAD2-A5ABD166C9AD}">
      <dgm:prSet/>
      <dgm:spPr/>
      <dgm:t>
        <a:bodyPr/>
        <a:lstStyle/>
        <a:p>
          <a:endParaRPr lang="en-US" b="1" dirty="0"/>
        </a:p>
      </dgm:t>
    </dgm:pt>
    <dgm:pt modelId="{09D7C975-E0AA-434F-B94B-BEEB226584DB}">
      <dgm:prSet phldrT="[Text]" custT="1"/>
      <dgm:spPr>
        <a:solidFill>
          <a:srgbClr val="004200"/>
        </a:solidFill>
        <a:ln>
          <a:solidFill>
            <a:srgbClr val="4F6228"/>
          </a:solidFill>
        </a:ln>
      </dgm:spPr>
      <dgm:t>
        <a:bodyPr/>
        <a:lstStyle/>
        <a:p>
          <a:endParaRPr lang="en-US" sz="1400" b="1" dirty="0" smtClean="0"/>
        </a:p>
        <a:p>
          <a:endParaRPr lang="en-US" sz="1400" b="1" dirty="0" smtClean="0"/>
        </a:p>
        <a:p>
          <a:endParaRPr lang="en-US" sz="1400" b="1" dirty="0" smtClean="0"/>
        </a:p>
        <a:p>
          <a:r>
            <a:rPr lang="en-US" sz="1400" b="1" dirty="0" smtClean="0">
              <a:solidFill>
                <a:schemeClr val="bg1"/>
              </a:solidFill>
            </a:rPr>
            <a:t>CONHECIMENTO</a:t>
          </a:r>
          <a:endParaRPr lang="en-US" sz="1300" b="1" dirty="0">
            <a:solidFill>
              <a:schemeClr val="bg1"/>
            </a:solidFill>
          </a:endParaRPr>
        </a:p>
      </dgm:t>
    </dgm:pt>
    <dgm:pt modelId="{186670D4-2901-5543-BF1D-5F5962656F47}" type="parTrans" cxnId="{994AE8C0-EB0F-0E4D-AB96-593660A88A62}">
      <dgm:prSet/>
      <dgm:spPr/>
      <dgm:t>
        <a:bodyPr/>
        <a:lstStyle/>
        <a:p>
          <a:endParaRPr lang="en-US" b="1" dirty="0"/>
        </a:p>
      </dgm:t>
    </dgm:pt>
    <dgm:pt modelId="{3FAB6535-BCB9-1346-AC78-6B8C434EB2DA}" type="sibTrans" cxnId="{994AE8C0-EB0F-0E4D-AB96-593660A88A62}">
      <dgm:prSet/>
      <dgm:spPr/>
      <dgm:t>
        <a:bodyPr/>
        <a:lstStyle/>
        <a:p>
          <a:endParaRPr lang="en-US" b="1" dirty="0"/>
        </a:p>
      </dgm:t>
    </dgm:pt>
    <dgm:pt modelId="{EB597408-B1EE-A84C-B776-7BE00ADD2977}">
      <dgm:prSet custT="1"/>
      <dgm:spPr>
        <a:ln>
          <a:solidFill>
            <a:srgbClr val="4F6228"/>
          </a:solidFill>
        </a:ln>
      </dgm:spPr>
      <dgm:t>
        <a:bodyPr/>
        <a:lstStyle/>
        <a:p>
          <a:endParaRPr lang="en-US" sz="1400" b="1" dirty="0" smtClean="0"/>
        </a:p>
        <a:p>
          <a:endParaRPr lang="en-US" sz="1400" b="1" dirty="0" smtClean="0"/>
        </a:p>
        <a:p>
          <a:endParaRPr lang="en-US" sz="1400" b="1" dirty="0" smtClean="0"/>
        </a:p>
        <a:p>
          <a:r>
            <a:rPr lang="en-US" sz="1400" b="1" dirty="0" smtClean="0"/>
            <a:t>COMPUTAÇÃO</a:t>
          </a:r>
          <a:endParaRPr lang="en-US" sz="1400" b="1" dirty="0"/>
        </a:p>
      </dgm:t>
    </dgm:pt>
    <dgm:pt modelId="{C74684F0-038C-A24F-B8F1-416022F0B2AE}" type="parTrans" cxnId="{DB79496E-957A-0A47-BB66-74B56A5EC07E}">
      <dgm:prSet/>
      <dgm:spPr/>
      <dgm:t>
        <a:bodyPr/>
        <a:lstStyle/>
        <a:p>
          <a:endParaRPr lang="en-US" b="1" dirty="0"/>
        </a:p>
      </dgm:t>
    </dgm:pt>
    <dgm:pt modelId="{00D56529-9FA7-994C-8116-C8CF38B46636}" type="sibTrans" cxnId="{DB79496E-957A-0A47-BB66-74B56A5EC07E}">
      <dgm:prSet/>
      <dgm:spPr/>
      <dgm:t>
        <a:bodyPr/>
        <a:lstStyle/>
        <a:p>
          <a:endParaRPr lang="en-US" b="1" dirty="0"/>
        </a:p>
      </dgm:t>
    </dgm:pt>
    <dgm:pt modelId="{6A92DED1-9FEF-3B45-B919-5551E8FEE4EA}">
      <dgm:prSet custT="1"/>
      <dgm:spPr>
        <a:ln>
          <a:solidFill>
            <a:srgbClr val="4F6228"/>
          </a:solidFill>
        </a:ln>
      </dgm:spPr>
      <dgm:t>
        <a:bodyPr/>
        <a:lstStyle/>
        <a:p>
          <a:endParaRPr lang="en-US" sz="1400" b="1" dirty="0" smtClean="0"/>
        </a:p>
        <a:p>
          <a:endParaRPr lang="en-US" sz="1400" b="1" dirty="0" smtClean="0"/>
        </a:p>
        <a:p>
          <a:endParaRPr lang="en-US" sz="1400" b="1" dirty="0" smtClean="0"/>
        </a:p>
        <a:p>
          <a:r>
            <a:rPr lang="en-US" sz="1400" b="1" dirty="0" smtClean="0"/>
            <a:t>SEGURANÇA</a:t>
          </a:r>
          <a:endParaRPr lang="en-US" sz="1400" b="1" dirty="0"/>
        </a:p>
      </dgm:t>
    </dgm:pt>
    <dgm:pt modelId="{F6651C0C-F65D-F948-9C17-A4D886D7AD97}" type="parTrans" cxnId="{AACE747B-C6EF-4A46-9465-788671B95315}">
      <dgm:prSet/>
      <dgm:spPr/>
      <dgm:t>
        <a:bodyPr/>
        <a:lstStyle/>
        <a:p>
          <a:endParaRPr lang="en-US" b="1" dirty="0"/>
        </a:p>
      </dgm:t>
    </dgm:pt>
    <dgm:pt modelId="{E3DBFA5E-2EDE-D54F-A879-CAABE88AF442}" type="sibTrans" cxnId="{AACE747B-C6EF-4A46-9465-788671B95315}">
      <dgm:prSet/>
      <dgm:spPr/>
      <dgm:t>
        <a:bodyPr/>
        <a:lstStyle/>
        <a:p>
          <a:endParaRPr lang="en-US" b="1" dirty="0"/>
        </a:p>
      </dgm:t>
    </dgm:pt>
    <dgm:pt modelId="{AF04AF0A-692F-D64B-96DE-F640CE206B42}" type="pres">
      <dgm:prSet presAssocID="{87A51845-BAFD-5344-8077-4425702CAAB1}" presName="theList" presStyleCnt="0">
        <dgm:presLayoutVars>
          <dgm:dir/>
          <dgm:animLvl val="lvl"/>
          <dgm:resizeHandles val="exact"/>
        </dgm:presLayoutVars>
      </dgm:prSet>
      <dgm:spPr/>
    </dgm:pt>
    <dgm:pt modelId="{77E45A81-9E0D-5B42-BCE8-78FBC8E82633}" type="pres">
      <dgm:prSet presAssocID="{AC3D29FF-21BD-184B-9BAD-814D7FF163D5}" presName="compNode" presStyleCnt="0"/>
      <dgm:spPr/>
    </dgm:pt>
    <dgm:pt modelId="{047D277C-EBE1-634D-AD9E-02F083F12CBD}" type="pres">
      <dgm:prSet presAssocID="{AC3D29FF-21BD-184B-9BAD-814D7FF163D5}" presName="aNode" presStyleLbl="bgShp" presStyleIdx="0" presStyleCnt="5"/>
      <dgm:spPr/>
      <dgm:t>
        <a:bodyPr/>
        <a:lstStyle/>
        <a:p>
          <a:endParaRPr lang="en-US"/>
        </a:p>
      </dgm:t>
    </dgm:pt>
    <dgm:pt modelId="{45CC9441-98D8-704A-926F-DA8CE83938BB}" type="pres">
      <dgm:prSet presAssocID="{AC3D29FF-21BD-184B-9BAD-814D7FF163D5}" presName="textNode" presStyleLbl="bgShp" presStyleIdx="0" presStyleCnt="5"/>
      <dgm:spPr/>
      <dgm:t>
        <a:bodyPr/>
        <a:lstStyle/>
        <a:p>
          <a:endParaRPr lang="en-US"/>
        </a:p>
      </dgm:t>
    </dgm:pt>
    <dgm:pt modelId="{0BC567B1-729B-0E46-BC6A-021F3BD3AEE1}" type="pres">
      <dgm:prSet presAssocID="{AC3D29FF-21BD-184B-9BAD-814D7FF163D5}" presName="compChildNode" presStyleCnt="0"/>
      <dgm:spPr/>
    </dgm:pt>
    <dgm:pt modelId="{439BD040-BB83-1845-BDE3-DAD06E0A0EB3}" type="pres">
      <dgm:prSet presAssocID="{AC3D29FF-21BD-184B-9BAD-814D7FF163D5}" presName="theInnerList" presStyleCnt="0"/>
      <dgm:spPr/>
    </dgm:pt>
    <dgm:pt modelId="{14D32823-AC24-0241-91F7-AFB9D90BE191}" type="pres">
      <dgm:prSet presAssocID="{AC3D29FF-21BD-184B-9BAD-814D7FF163D5}" presName="aSpace" presStyleCnt="0"/>
      <dgm:spPr/>
    </dgm:pt>
    <dgm:pt modelId="{E1AFFA7F-2A8B-A649-B9A4-2D67B05257CB}" type="pres">
      <dgm:prSet presAssocID="{F9F9F646-935E-A649-B00D-8DB87FBD4A5A}" presName="compNode" presStyleCnt="0"/>
      <dgm:spPr/>
    </dgm:pt>
    <dgm:pt modelId="{C7DF8EB2-EE49-9147-927C-46F4067C538D}" type="pres">
      <dgm:prSet presAssocID="{F9F9F646-935E-A649-B00D-8DB87FBD4A5A}" presName="aNode" presStyleLbl="bgShp" presStyleIdx="1" presStyleCnt="5" custLinFactX="5653" custLinFactNeighborX="100000"/>
      <dgm:spPr/>
      <dgm:t>
        <a:bodyPr/>
        <a:lstStyle/>
        <a:p>
          <a:endParaRPr lang="en-US"/>
        </a:p>
      </dgm:t>
    </dgm:pt>
    <dgm:pt modelId="{0BBECC10-2080-7C4A-8E93-4BE39EC8764B}" type="pres">
      <dgm:prSet presAssocID="{F9F9F646-935E-A649-B00D-8DB87FBD4A5A}" presName="textNode" presStyleLbl="bgShp" presStyleIdx="1" presStyleCnt="5"/>
      <dgm:spPr/>
      <dgm:t>
        <a:bodyPr/>
        <a:lstStyle/>
        <a:p>
          <a:endParaRPr lang="en-US"/>
        </a:p>
      </dgm:t>
    </dgm:pt>
    <dgm:pt modelId="{EBC42428-B271-654F-86BF-BF42932F1B8A}" type="pres">
      <dgm:prSet presAssocID="{F9F9F646-935E-A649-B00D-8DB87FBD4A5A}" presName="compChildNode" presStyleCnt="0"/>
      <dgm:spPr/>
    </dgm:pt>
    <dgm:pt modelId="{D5994F28-104D-8340-9E00-DD44F43CCB70}" type="pres">
      <dgm:prSet presAssocID="{F9F9F646-935E-A649-B00D-8DB87FBD4A5A}" presName="theInnerList" presStyleCnt="0"/>
      <dgm:spPr/>
    </dgm:pt>
    <dgm:pt modelId="{1D1EB1E6-B103-974E-BC6E-5008BE6060F7}" type="pres">
      <dgm:prSet presAssocID="{F9F9F646-935E-A649-B00D-8DB87FBD4A5A}" presName="aSpace" presStyleCnt="0"/>
      <dgm:spPr/>
    </dgm:pt>
    <dgm:pt modelId="{1D97F269-E6C5-AC44-B79E-C941323EE173}" type="pres">
      <dgm:prSet presAssocID="{09D7C975-E0AA-434F-B94B-BEEB226584DB}" presName="compNode" presStyleCnt="0"/>
      <dgm:spPr/>
    </dgm:pt>
    <dgm:pt modelId="{68BB626B-1301-404F-860E-631BD04F7BD7}" type="pres">
      <dgm:prSet presAssocID="{09D7C975-E0AA-434F-B94B-BEEB226584DB}" presName="aNode" presStyleLbl="bgShp" presStyleIdx="2" presStyleCnt="5" custLinFactX="7726" custLinFactNeighborX="100000"/>
      <dgm:spPr/>
      <dgm:t>
        <a:bodyPr/>
        <a:lstStyle/>
        <a:p>
          <a:endParaRPr lang="en-US"/>
        </a:p>
      </dgm:t>
    </dgm:pt>
    <dgm:pt modelId="{32A0AACC-0FD4-6140-91B4-BF24DC6C94A8}" type="pres">
      <dgm:prSet presAssocID="{09D7C975-E0AA-434F-B94B-BEEB226584DB}" presName="textNode" presStyleLbl="bgShp" presStyleIdx="2" presStyleCnt="5"/>
      <dgm:spPr/>
      <dgm:t>
        <a:bodyPr/>
        <a:lstStyle/>
        <a:p>
          <a:endParaRPr lang="en-US"/>
        </a:p>
      </dgm:t>
    </dgm:pt>
    <dgm:pt modelId="{2087AFC6-4BC7-7943-83AE-4B147A356F45}" type="pres">
      <dgm:prSet presAssocID="{09D7C975-E0AA-434F-B94B-BEEB226584DB}" presName="compChildNode" presStyleCnt="0"/>
      <dgm:spPr/>
    </dgm:pt>
    <dgm:pt modelId="{D32B75AA-40B5-FB46-83BB-586C78F8D4C6}" type="pres">
      <dgm:prSet presAssocID="{09D7C975-E0AA-434F-B94B-BEEB226584DB}" presName="theInnerList" presStyleCnt="0"/>
      <dgm:spPr/>
    </dgm:pt>
    <dgm:pt modelId="{8BE54F46-4444-434D-8BE5-0D102C997185}" type="pres">
      <dgm:prSet presAssocID="{09D7C975-E0AA-434F-B94B-BEEB226584DB}" presName="aSpace" presStyleCnt="0"/>
      <dgm:spPr/>
    </dgm:pt>
    <dgm:pt modelId="{E07262D1-B1A3-5D4B-950B-0E8CBF798707}" type="pres">
      <dgm:prSet presAssocID="{EB597408-B1EE-A84C-B776-7BE00ADD2977}" presName="compNode" presStyleCnt="0"/>
      <dgm:spPr/>
    </dgm:pt>
    <dgm:pt modelId="{2F7938BC-9A6A-624F-938A-383608534E22}" type="pres">
      <dgm:prSet presAssocID="{EB597408-B1EE-A84C-B776-7BE00ADD2977}" presName="aNode" presStyleLbl="bgShp" presStyleIdx="3" presStyleCnt="5" custLinFactX="-100000" custLinFactNeighborX="-116448"/>
      <dgm:spPr/>
      <dgm:t>
        <a:bodyPr/>
        <a:lstStyle/>
        <a:p>
          <a:endParaRPr lang="en-US"/>
        </a:p>
      </dgm:t>
    </dgm:pt>
    <dgm:pt modelId="{D1B80667-B520-EA44-9991-0A9BDE8386A9}" type="pres">
      <dgm:prSet presAssocID="{EB597408-B1EE-A84C-B776-7BE00ADD2977}" presName="textNode" presStyleLbl="bgShp" presStyleIdx="3" presStyleCnt="5"/>
      <dgm:spPr/>
      <dgm:t>
        <a:bodyPr/>
        <a:lstStyle/>
        <a:p>
          <a:endParaRPr lang="en-US"/>
        </a:p>
      </dgm:t>
    </dgm:pt>
    <dgm:pt modelId="{7C24010E-2903-C744-BFFE-EBB19B1A5FE3}" type="pres">
      <dgm:prSet presAssocID="{EB597408-B1EE-A84C-B776-7BE00ADD2977}" presName="compChildNode" presStyleCnt="0"/>
      <dgm:spPr/>
    </dgm:pt>
    <dgm:pt modelId="{C6F74D66-CE5B-774B-9B6B-5FC907EAAEBA}" type="pres">
      <dgm:prSet presAssocID="{EB597408-B1EE-A84C-B776-7BE00ADD2977}" presName="theInnerList" presStyleCnt="0"/>
      <dgm:spPr/>
    </dgm:pt>
    <dgm:pt modelId="{FD609DC6-D27C-D248-97F7-059EF7B15B88}" type="pres">
      <dgm:prSet presAssocID="{EB597408-B1EE-A84C-B776-7BE00ADD2977}" presName="aSpace" presStyleCnt="0"/>
      <dgm:spPr/>
    </dgm:pt>
    <dgm:pt modelId="{2BE1F4E7-394C-DD4C-8EEA-899553D82F5F}" type="pres">
      <dgm:prSet presAssocID="{6A92DED1-9FEF-3B45-B919-5551E8FEE4EA}" presName="compNode" presStyleCnt="0"/>
      <dgm:spPr/>
    </dgm:pt>
    <dgm:pt modelId="{89F4E589-3DA3-064D-A8F4-EB4A836F3C92}" type="pres">
      <dgm:prSet presAssocID="{6A92DED1-9FEF-3B45-B919-5551E8FEE4EA}" presName="aNode" presStyleLbl="bgShp" presStyleIdx="4" presStyleCnt="5" custScaleX="109456"/>
      <dgm:spPr/>
      <dgm:t>
        <a:bodyPr/>
        <a:lstStyle/>
        <a:p>
          <a:endParaRPr lang="en-US"/>
        </a:p>
      </dgm:t>
    </dgm:pt>
    <dgm:pt modelId="{C33E3586-4EBF-D142-B6E9-E0A505E3B3C2}" type="pres">
      <dgm:prSet presAssocID="{6A92DED1-9FEF-3B45-B919-5551E8FEE4EA}" presName="textNode" presStyleLbl="bgShp" presStyleIdx="4" presStyleCnt="5"/>
      <dgm:spPr/>
      <dgm:t>
        <a:bodyPr/>
        <a:lstStyle/>
        <a:p>
          <a:endParaRPr lang="en-US"/>
        </a:p>
      </dgm:t>
    </dgm:pt>
    <dgm:pt modelId="{B8FC8B19-59D2-7945-86EC-79032D11FE74}" type="pres">
      <dgm:prSet presAssocID="{6A92DED1-9FEF-3B45-B919-5551E8FEE4EA}" presName="compChildNode" presStyleCnt="0"/>
      <dgm:spPr/>
    </dgm:pt>
    <dgm:pt modelId="{79E9262C-6390-7B42-A8E4-8A7E0E825491}" type="pres">
      <dgm:prSet presAssocID="{6A92DED1-9FEF-3B45-B919-5551E8FEE4EA}" presName="theInnerList" presStyleCnt="0"/>
      <dgm:spPr/>
    </dgm:pt>
  </dgm:ptLst>
  <dgm:cxnLst>
    <dgm:cxn modelId="{48859326-BCAB-314E-AAD2-A5ABD166C9AD}" srcId="{87A51845-BAFD-5344-8077-4425702CAAB1}" destId="{F9F9F646-935E-A649-B00D-8DB87FBD4A5A}" srcOrd="1" destOrd="0" parTransId="{71148105-631A-B74D-A719-53737223B3EC}" sibTransId="{303CE5C0-ECE1-464C-B526-B99B6C59201F}"/>
    <dgm:cxn modelId="{28CBCFB8-73D0-4A26-98D3-2871D49D147D}" type="presOf" srcId="{F9F9F646-935E-A649-B00D-8DB87FBD4A5A}" destId="{0BBECC10-2080-7C4A-8E93-4BE39EC8764B}" srcOrd="1" destOrd="0" presId="urn:microsoft.com/office/officeart/2005/8/layout/lProcess2"/>
    <dgm:cxn modelId="{994AE8C0-EB0F-0E4D-AB96-593660A88A62}" srcId="{87A51845-BAFD-5344-8077-4425702CAAB1}" destId="{09D7C975-E0AA-434F-B94B-BEEB226584DB}" srcOrd="2" destOrd="0" parTransId="{186670D4-2901-5543-BF1D-5F5962656F47}" sibTransId="{3FAB6535-BCB9-1346-AC78-6B8C434EB2DA}"/>
    <dgm:cxn modelId="{184B6181-7553-4A86-A8EB-EAE2C9544DA3}" type="presOf" srcId="{87A51845-BAFD-5344-8077-4425702CAAB1}" destId="{AF04AF0A-692F-D64B-96DE-F640CE206B42}" srcOrd="0" destOrd="0" presId="urn:microsoft.com/office/officeart/2005/8/layout/lProcess2"/>
    <dgm:cxn modelId="{5623EC3D-AC7C-4000-8C3A-AC57289E5AB5}" type="presOf" srcId="{AC3D29FF-21BD-184B-9BAD-814D7FF163D5}" destId="{047D277C-EBE1-634D-AD9E-02F083F12CBD}" srcOrd="0" destOrd="0" presId="urn:microsoft.com/office/officeart/2005/8/layout/lProcess2"/>
    <dgm:cxn modelId="{AACE747B-C6EF-4A46-9465-788671B95315}" srcId="{87A51845-BAFD-5344-8077-4425702CAAB1}" destId="{6A92DED1-9FEF-3B45-B919-5551E8FEE4EA}" srcOrd="4" destOrd="0" parTransId="{F6651C0C-F65D-F948-9C17-A4D886D7AD97}" sibTransId="{E3DBFA5E-2EDE-D54F-A879-CAABE88AF442}"/>
    <dgm:cxn modelId="{B2A46285-EFD9-4496-8DB0-E46A6551C8E5}" type="presOf" srcId="{AC3D29FF-21BD-184B-9BAD-814D7FF163D5}" destId="{45CC9441-98D8-704A-926F-DA8CE83938BB}" srcOrd="1" destOrd="0" presId="urn:microsoft.com/office/officeart/2005/8/layout/lProcess2"/>
    <dgm:cxn modelId="{19E343D4-7A91-46AB-8309-BD054DEFF950}" type="presOf" srcId="{6A92DED1-9FEF-3B45-B919-5551E8FEE4EA}" destId="{C33E3586-4EBF-D142-B6E9-E0A505E3B3C2}" srcOrd="1" destOrd="0" presId="urn:microsoft.com/office/officeart/2005/8/layout/lProcess2"/>
    <dgm:cxn modelId="{C0D7205C-352E-4D48-8931-7C65460E8077}" srcId="{87A51845-BAFD-5344-8077-4425702CAAB1}" destId="{AC3D29FF-21BD-184B-9BAD-814D7FF163D5}" srcOrd="0" destOrd="0" parTransId="{D686756B-57BB-9D4E-92BA-0D072CF2F69E}" sibTransId="{0EB7DC2E-F8C9-8845-90E3-B29483B8A262}"/>
    <dgm:cxn modelId="{70150204-BF2B-4573-8A28-6EE4C4DFCE44}" type="presOf" srcId="{F9F9F646-935E-A649-B00D-8DB87FBD4A5A}" destId="{C7DF8EB2-EE49-9147-927C-46F4067C538D}" srcOrd="0" destOrd="0" presId="urn:microsoft.com/office/officeart/2005/8/layout/lProcess2"/>
    <dgm:cxn modelId="{A664022C-BBCB-49BA-BF79-E73C439D37EE}" type="presOf" srcId="{6A92DED1-9FEF-3B45-B919-5551E8FEE4EA}" destId="{89F4E589-3DA3-064D-A8F4-EB4A836F3C92}" srcOrd="0" destOrd="0" presId="urn:microsoft.com/office/officeart/2005/8/layout/lProcess2"/>
    <dgm:cxn modelId="{DB79496E-957A-0A47-BB66-74B56A5EC07E}" srcId="{87A51845-BAFD-5344-8077-4425702CAAB1}" destId="{EB597408-B1EE-A84C-B776-7BE00ADD2977}" srcOrd="3" destOrd="0" parTransId="{C74684F0-038C-A24F-B8F1-416022F0B2AE}" sibTransId="{00D56529-9FA7-994C-8116-C8CF38B46636}"/>
    <dgm:cxn modelId="{998AC605-64AB-4F74-8B38-82C966D5C247}" type="presOf" srcId="{09D7C975-E0AA-434F-B94B-BEEB226584DB}" destId="{32A0AACC-0FD4-6140-91B4-BF24DC6C94A8}" srcOrd="1" destOrd="0" presId="urn:microsoft.com/office/officeart/2005/8/layout/lProcess2"/>
    <dgm:cxn modelId="{4D2F2409-ABBF-4C5A-B2A2-A6A7FAD6318A}" type="presOf" srcId="{09D7C975-E0AA-434F-B94B-BEEB226584DB}" destId="{68BB626B-1301-404F-860E-631BD04F7BD7}" srcOrd="0" destOrd="0" presId="urn:microsoft.com/office/officeart/2005/8/layout/lProcess2"/>
    <dgm:cxn modelId="{96E9585B-87E6-426D-A7ED-5065B500C343}" type="presOf" srcId="{EB597408-B1EE-A84C-B776-7BE00ADD2977}" destId="{D1B80667-B520-EA44-9991-0A9BDE8386A9}" srcOrd="1" destOrd="0" presId="urn:microsoft.com/office/officeart/2005/8/layout/lProcess2"/>
    <dgm:cxn modelId="{DECE8139-FD74-4728-B313-B352D351ACEA}" type="presOf" srcId="{EB597408-B1EE-A84C-B776-7BE00ADD2977}" destId="{2F7938BC-9A6A-624F-938A-383608534E22}" srcOrd="0" destOrd="0" presId="urn:microsoft.com/office/officeart/2005/8/layout/lProcess2"/>
    <dgm:cxn modelId="{900DAB11-7005-468D-B780-08CF9B1E4D98}" type="presParOf" srcId="{AF04AF0A-692F-D64B-96DE-F640CE206B42}" destId="{77E45A81-9E0D-5B42-BCE8-78FBC8E82633}" srcOrd="0" destOrd="0" presId="urn:microsoft.com/office/officeart/2005/8/layout/lProcess2"/>
    <dgm:cxn modelId="{3364859B-35C3-441F-A0DB-CDDE84947832}" type="presParOf" srcId="{77E45A81-9E0D-5B42-BCE8-78FBC8E82633}" destId="{047D277C-EBE1-634D-AD9E-02F083F12CBD}" srcOrd="0" destOrd="0" presId="urn:microsoft.com/office/officeart/2005/8/layout/lProcess2"/>
    <dgm:cxn modelId="{A8F757FF-6300-4A50-82BE-25E9B8980F7B}" type="presParOf" srcId="{77E45A81-9E0D-5B42-BCE8-78FBC8E82633}" destId="{45CC9441-98D8-704A-926F-DA8CE83938BB}" srcOrd="1" destOrd="0" presId="urn:microsoft.com/office/officeart/2005/8/layout/lProcess2"/>
    <dgm:cxn modelId="{9E0D0898-94B0-47F6-A85B-19F5CCB2CE2A}" type="presParOf" srcId="{77E45A81-9E0D-5B42-BCE8-78FBC8E82633}" destId="{0BC567B1-729B-0E46-BC6A-021F3BD3AEE1}" srcOrd="2" destOrd="0" presId="urn:microsoft.com/office/officeart/2005/8/layout/lProcess2"/>
    <dgm:cxn modelId="{E878F29B-D5BC-4D78-95F7-1B1F3EAC2CEF}" type="presParOf" srcId="{0BC567B1-729B-0E46-BC6A-021F3BD3AEE1}" destId="{439BD040-BB83-1845-BDE3-DAD06E0A0EB3}" srcOrd="0" destOrd="0" presId="urn:microsoft.com/office/officeart/2005/8/layout/lProcess2"/>
    <dgm:cxn modelId="{CF01B653-560E-48A6-852A-23F893A9B6D0}" type="presParOf" srcId="{AF04AF0A-692F-D64B-96DE-F640CE206B42}" destId="{14D32823-AC24-0241-91F7-AFB9D90BE191}" srcOrd="1" destOrd="0" presId="urn:microsoft.com/office/officeart/2005/8/layout/lProcess2"/>
    <dgm:cxn modelId="{B53F6980-8C10-4236-80C3-AC34149B7B36}" type="presParOf" srcId="{AF04AF0A-692F-D64B-96DE-F640CE206B42}" destId="{E1AFFA7F-2A8B-A649-B9A4-2D67B05257CB}" srcOrd="2" destOrd="0" presId="urn:microsoft.com/office/officeart/2005/8/layout/lProcess2"/>
    <dgm:cxn modelId="{0F33F03F-F390-4E8A-92D8-E1B9181A7C94}" type="presParOf" srcId="{E1AFFA7F-2A8B-A649-B9A4-2D67B05257CB}" destId="{C7DF8EB2-EE49-9147-927C-46F4067C538D}" srcOrd="0" destOrd="0" presId="urn:microsoft.com/office/officeart/2005/8/layout/lProcess2"/>
    <dgm:cxn modelId="{AF007E65-5D34-4FAB-A6D0-561184702A2B}" type="presParOf" srcId="{E1AFFA7F-2A8B-A649-B9A4-2D67B05257CB}" destId="{0BBECC10-2080-7C4A-8E93-4BE39EC8764B}" srcOrd="1" destOrd="0" presId="urn:microsoft.com/office/officeart/2005/8/layout/lProcess2"/>
    <dgm:cxn modelId="{E517831A-D4C9-43B1-8EA8-18BD01B432FE}" type="presParOf" srcId="{E1AFFA7F-2A8B-A649-B9A4-2D67B05257CB}" destId="{EBC42428-B271-654F-86BF-BF42932F1B8A}" srcOrd="2" destOrd="0" presId="urn:microsoft.com/office/officeart/2005/8/layout/lProcess2"/>
    <dgm:cxn modelId="{570FDE84-9DB1-426B-A970-A52C232FE45C}" type="presParOf" srcId="{EBC42428-B271-654F-86BF-BF42932F1B8A}" destId="{D5994F28-104D-8340-9E00-DD44F43CCB70}" srcOrd="0" destOrd="0" presId="urn:microsoft.com/office/officeart/2005/8/layout/lProcess2"/>
    <dgm:cxn modelId="{6F566DE1-A0F9-413C-B8ED-D3BB27032672}" type="presParOf" srcId="{AF04AF0A-692F-D64B-96DE-F640CE206B42}" destId="{1D1EB1E6-B103-974E-BC6E-5008BE6060F7}" srcOrd="3" destOrd="0" presId="urn:microsoft.com/office/officeart/2005/8/layout/lProcess2"/>
    <dgm:cxn modelId="{97EAD699-CBA6-4E29-952C-161FBB200D97}" type="presParOf" srcId="{AF04AF0A-692F-D64B-96DE-F640CE206B42}" destId="{1D97F269-E6C5-AC44-B79E-C941323EE173}" srcOrd="4" destOrd="0" presId="urn:microsoft.com/office/officeart/2005/8/layout/lProcess2"/>
    <dgm:cxn modelId="{53187B49-ED1C-476E-8A99-56FDEA42C126}" type="presParOf" srcId="{1D97F269-E6C5-AC44-B79E-C941323EE173}" destId="{68BB626B-1301-404F-860E-631BD04F7BD7}" srcOrd="0" destOrd="0" presId="urn:microsoft.com/office/officeart/2005/8/layout/lProcess2"/>
    <dgm:cxn modelId="{EF5994EB-2BCE-432F-AFB6-F68C4A550C12}" type="presParOf" srcId="{1D97F269-E6C5-AC44-B79E-C941323EE173}" destId="{32A0AACC-0FD4-6140-91B4-BF24DC6C94A8}" srcOrd="1" destOrd="0" presId="urn:microsoft.com/office/officeart/2005/8/layout/lProcess2"/>
    <dgm:cxn modelId="{89D1750D-280B-4E89-AE98-ECFE2182E79B}" type="presParOf" srcId="{1D97F269-E6C5-AC44-B79E-C941323EE173}" destId="{2087AFC6-4BC7-7943-83AE-4B147A356F45}" srcOrd="2" destOrd="0" presId="urn:microsoft.com/office/officeart/2005/8/layout/lProcess2"/>
    <dgm:cxn modelId="{49BAAF5F-0B7D-434D-A618-E3901347644E}" type="presParOf" srcId="{2087AFC6-4BC7-7943-83AE-4B147A356F45}" destId="{D32B75AA-40B5-FB46-83BB-586C78F8D4C6}" srcOrd="0" destOrd="0" presId="urn:microsoft.com/office/officeart/2005/8/layout/lProcess2"/>
    <dgm:cxn modelId="{3626DF4F-34D8-46F5-9E5C-DCF118EB1F43}" type="presParOf" srcId="{AF04AF0A-692F-D64B-96DE-F640CE206B42}" destId="{8BE54F46-4444-434D-8BE5-0D102C997185}" srcOrd="5" destOrd="0" presId="urn:microsoft.com/office/officeart/2005/8/layout/lProcess2"/>
    <dgm:cxn modelId="{F933BACA-5B42-49D8-B7FA-2C17EAF97686}" type="presParOf" srcId="{AF04AF0A-692F-D64B-96DE-F640CE206B42}" destId="{E07262D1-B1A3-5D4B-950B-0E8CBF798707}" srcOrd="6" destOrd="0" presId="urn:microsoft.com/office/officeart/2005/8/layout/lProcess2"/>
    <dgm:cxn modelId="{8E0F0B89-B1E3-4D1B-979A-D11D32E33379}" type="presParOf" srcId="{E07262D1-B1A3-5D4B-950B-0E8CBF798707}" destId="{2F7938BC-9A6A-624F-938A-383608534E22}" srcOrd="0" destOrd="0" presId="urn:microsoft.com/office/officeart/2005/8/layout/lProcess2"/>
    <dgm:cxn modelId="{390DC630-8CC4-4FC5-83AE-031100CAC472}" type="presParOf" srcId="{E07262D1-B1A3-5D4B-950B-0E8CBF798707}" destId="{D1B80667-B520-EA44-9991-0A9BDE8386A9}" srcOrd="1" destOrd="0" presId="urn:microsoft.com/office/officeart/2005/8/layout/lProcess2"/>
    <dgm:cxn modelId="{2289CBFF-88C3-4820-835D-72781E676FD4}" type="presParOf" srcId="{E07262D1-B1A3-5D4B-950B-0E8CBF798707}" destId="{7C24010E-2903-C744-BFFE-EBB19B1A5FE3}" srcOrd="2" destOrd="0" presId="urn:microsoft.com/office/officeart/2005/8/layout/lProcess2"/>
    <dgm:cxn modelId="{A7BB091F-2E74-43EA-880B-EC3B223F9CBE}" type="presParOf" srcId="{7C24010E-2903-C744-BFFE-EBB19B1A5FE3}" destId="{C6F74D66-CE5B-774B-9B6B-5FC907EAAEBA}" srcOrd="0" destOrd="0" presId="urn:microsoft.com/office/officeart/2005/8/layout/lProcess2"/>
    <dgm:cxn modelId="{188D8545-FB16-4B76-8852-3F234638CF8C}" type="presParOf" srcId="{AF04AF0A-692F-D64B-96DE-F640CE206B42}" destId="{FD609DC6-D27C-D248-97F7-059EF7B15B88}" srcOrd="7" destOrd="0" presId="urn:microsoft.com/office/officeart/2005/8/layout/lProcess2"/>
    <dgm:cxn modelId="{93EAAB86-3ADE-4866-A2F0-BC936F815F16}" type="presParOf" srcId="{AF04AF0A-692F-D64B-96DE-F640CE206B42}" destId="{2BE1F4E7-394C-DD4C-8EEA-899553D82F5F}" srcOrd="8" destOrd="0" presId="urn:microsoft.com/office/officeart/2005/8/layout/lProcess2"/>
    <dgm:cxn modelId="{D8F2A95F-3478-4DAF-AE5E-DF64A7D78389}" type="presParOf" srcId="{2BE1F4E7-394C-DD4C-8EEA-899553D82F5F}" destId="{89F4E589-3DA3-064D-A8F4-EB4A836F3C92}" srcOrd="0" destOrd="0" presId="urn:microsoft.com/office/officeart/2005/8/layout/lProcess2"/>
    <dgm:cxn modelId="{8A8A99F7-400E-474E-B113-516A51216364}" type="presParOf" srcId="{2BE1F4E7-394C-DD4C-8EEA-899553D82F5F}" destId="{C33E3586-4EBF-D142-B6E9-E0A505E3B3C2}" srcOrd="1" destOrd="0" presId="urn:microsoft.com/office/officeart/2005/8/layout/lProcess2"/>
    <dgm:cxn modelId="{58449993-CF09-44EE-B0C3-62B6503F8511}" type="presParOf" srcId="{2BE1F4E7-394C-DD4C-8EEA-899553D82F5F}" destId="{B8FC8B19-59D2-7945-86EC-79032D11FE74}" srcOrd="2" destOrd="0" presId="urn:microsoft.com/office/officeart/2005/8/layout/lProcess2"/>
    <dgm:cxn modelId="{3216ECCE-B18A-4C55-B13D-4617820F0F2B}" type="presParOf" srcId="{B8FC8B19-59D2-7945-86EC-79032D11FE74}" destId="{79E9262C-6390-7B42-A8E4-8A7E0E825491}" srcOrd="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7A3CC86-BCE6-49BB-99BD-455B21AC063D}" type="doc">
      <dgm:prSet loTypeId="urn:microsoft.com/office/officeart/2005/8/layout/vList5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A035F084-9A1B-4F49-A0E0-5382FD53EFAB}">
      <dgm:prSet phldrT="[Text]"/>
      <dgm:spPr/>
      <dgm:t>
        <a:bodyPr/>
        <a:lstStyle/>
        <a:p>
          <a:r>
            <a:rPr lang="pt-PT" noProof="0" dirty="0" smtClean="0"/>
            <a:t>Funções centrais</a:t>
          </a:r>
          <a:endParaRPr lang="pt-PT" noProof="0" dirty="0"/>
        </a:p>
      </dgm:t>
    </dgm:pt>
    <dgm:pt modelId="{58D46D3F-5704-41F0-AE57-C9AE40E79FE5}" type="parTrans" cxnId="{1CA4DBA3-D3C4-47E4-8DEC-BAE574C9C069}">
      <dgm:prSet/>
      <dgm:spPr/>
      <dgm:t>
        <a:bodyPr/>
        <a:lstStyle/>
        <a:p>
          <a:endParaRPr lang="en-US"/>
        </a:p>
      </dgm:t>
    </dgm:pt>
    <dgm:pt modelId="{5761E340-FE39-437C-9E9F-DBA77E5FB52B}" type="sibTrans" cxnId="{1CA4DBA3-D3C4-47E4-8DEC-BAE574C9C069}">
      <dgm:prSet/>
      <dgm:spPr/>
      <dgm:t>
        <a:bodyPr/>
        <a:lstStyle/>
        <a:p>
          <a:endParaRPr lang="en-US"/>
        </a:p>
      </dgm:t>
    </dgm:pt>
    <dgm:pt modelId="{DF7F97A4-A154-4253-BF10-D00CB04BB430}">
      <dgm:prSet phldrT="[Text]"/>
      <dgm:spPr/>
      <dgm:t>
        <a:bodyPr/>
        <a:lstStyle/>
        <a:p>
          <a:r>
            <a:rPr lang="pt-PT" noProof="0" dirty="0" smtClean="0"/>
            <a:t>Regulamentação</a:t>
          </a:r>
          <a:endParaRPr lang="pt-PT" noProof="0" dirty="0"/>
        </a:p>
      </dgm:t>
    </dgm:pt>
    <dgm:pt modelId="{091B7B5E-CBAB-45AF-929D-41A09D25AFA6}" type="parTrans" cxnId="{F66CA6F0-E524-4750-AFF2-A7A52B80B27F}">
      <dgm:prSet/>
      <dgm:spPr/>
      <dgm:t>
        <a:bodyPr/>
        <a:lstStyle/>
        <a:p>
          <a:endParaRPr lang="en-US"/>
        </a:p>
      </dgm:t>
    </dgm:pt>
    <dgm:pt modelId="{025F0DCA-6DBF-4673-B24F-8B056887DC03}" type="sibTrans" cxnId="{F66CA6F0-E524-4750-AFF2-A7A52B80B27F}">
      <dgm:prSet/>
      <dgm:spPr/>
      <dgm:t>
        <a:bodyPr/>
        <a:lstStyle/>
        <a:p>
          <a:endParaRPr lang="en-US"/>
        </a:p>
      </dgm:t>
    </dgm:pt>
    <dgm:pt modelId="{37A85F82-8417-45D9-87EF-A4321C1EA321}">
      <dgm:prSet phldrT="[Text]"/>
      <dgm:spPr/>
      <dgm:t>
        <a:bodyPr/>
        <a:lstStyle/>
        <a:p>
          <a:pPr rtl="0"/>
          <a:r>
            <a:rPr lang="pt-PT" b="0" i="0" u="none" strike="noStrike" cap="none" noProof="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rPr>
            <a:t>Plataformas de acesso e preservação</a:t>
          </a:r>
          <a:endParaRPr lang="pt-PT" noProof="0" dirty="0"/>
        </a:p>
      </dgm:t>
    </dgm:pt>
    <dgm:pt modelId="{C06245FE-3845-4C87-AEA5-336E5DDC2FC2}" type="parTrans" cxnId="{C13C6A84-FCAE-4BC3-BE80-13DFB54AE068}">
      <dgm:prSet/>
      <dgm:spPr/>
      <dgm:t>
        <a:bodyPr/>
        <a:lstStyle/>
        <a:p>
          <a:endParaRPr lang="en-US"/>
        </a:p>
      </dgm:t>
    </dgm:pt>
    <dgm:pt modelId="{D0073E28-26C6-4EAC-81EB-8328B4CF07B3}" type="sibTrans" cxnId="{C13C6A84-FCAE-4BC3-BE80-13DFB54AE068}">
      <dgm:prSet/>
      <dgm:spPr/>
      <dgm:t>
        <a:bodyPr/>
        <a:lstStyle/>
        <a:p>
          <a:endParaRPr lang="en-US"/>
        </a:p>
      </dgm:t>
    </dgm:pt>
    <dgm:pt modelId="{88CC853F-FACD-4D5A-8F20-883C37DDFDA7}">
      <dgm:prSet phldrT="[Text]"/>
      <dgm:spPr/>
      <dgm:t>
        <a:bodyPr/>
        <a:lstStyle/>
        <a:p>
          <a:pPr rtl="0"/>
          <a:r>
            <a:rPr lang="pt-PT" b="0" i="0" u="none" strike="noStrike" cap="none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Repositório de dados “Long </a:t>
          </a:r>
          <a:r>
            <a:rPr lang="pt-PT" b="0" i="0" u="none" strike="noStrike" cap="none" noProof="0" dirty="0" err="1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tail</a:t>
          </a:r>
          <a:r>
            <a:rPr lang="pt-PT" b="0" i="0" u="none" strike="noStrike" cap="none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”</a:t>
          </a:r>
          <a:endParaRPr lang="pt-PT" noProof="0" dirty="0"/>
        </a:p>
      </dgm:t>
    </dgm:pt>
    <dgm:pt modelId="{D33F5E66-66CA-42E5-9313-51BAA87A9985}" type="parTrans" cxnId="{800C1628-3A79-4F77-9154-883E303EC7DD}">
      <dgm:prSet/>
      <dgm:spPr/>
      <dgm:t>
        <a:bodyPr/>
        <a:lstStyle/>
        <a:p>
          <a:endParaRPr lang="en-US"/>
        </a:p>
      </dgm:t>
    </dgm:pt>
    <dgm:pt modelId="{CC10A130-C23F-4495-8D2E-178F24A62056}" type="sibTrans" cxnId="{800C1628-3A79-4F77-9154-883E303EC7DD}">
      <dgm:prSet/>
      <dgm:spPr/>
      <dgm:t>
        <a:bodyPr/>
        <a:lstStyle/>
        <a:p>
          <a:endParaRPr lang="en-US"/>
        </a:p>
      </dgm:t>
    </dgm:pt>
    <dgm:pt modelId="{01653CF5-469E-4256-AE54-ECAF5FA6095F}">
      <dgm:prSet phldrT="[Text]"/>
      <dgm:spPr/>
      <dgm:t>
        <a:bodyPr/>
        <a:lstStyle/>
        <a:p>
          <a:pPr rtl="0"/>
          <a:r>
            <a:rPr lang="pt-PT" b="0" i="1" u="none" strike="noStrike" cap="none" noProof="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rPr>
            <a:t>e-Infrastructure </a:t>
          </a:r>
          <a:r>
            <a:rPr lang="pt-PT" b="0" i="1" u="none" strike="noStrike" cap="none" noProof="0" dirty="0" err="1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rPr>
            <a:t>commons</a:t>
          </a:r>
          <a:endParaRPr lang="pt-PT" noProof="0" dirty="0"/>
        </a:p>
      </dgm:t>
    </dgm:pt>
    <dgm:pt modelId="{18B8602C-81BD-4A64-8767-60E370911C25}" type="parTrans" cxnId="{A75260F7-F47E-42C8-BA42-A2C76A16C4A3}">
      <dgm:prSet/>
      <dgm:spPr/>
      <dgm:t>
        <a:bodyPr/>
        <a:lstStyle/>
        <a:p>
          <a:endParaRPr lang="en-US"/>
        </a:p>
      </dgm:t>
    </dgm:pt>
    <dgm:pt modelId="{F8D3F1C4-BA04-4BBD-B8F5-B7CC7A836CA9}" type="sibTrans" cxnId="{A75260F7-F47E-42C8-BA42-A2C76A16C4A3}">
      <dgm:prSet/>
      <dgm:spPr/>
      <dgm:t>
        <a:bodyPr/>
        <a:lstStyle/>
        <a:p>
          <a:endParaRPr lang="en-US"/>
        </a:p>
      </dgm:t>
    </dgm:pt>
    <dgm:pt modelId="{8225D6BD-DD1F-4A37-B8A0-8A5B1AE53DB7}">
      <dgm:prSet phldrT="[Text]"/>
      <dgm:spPr/>
      <dgm:t>
        <a:bodyPr/>
        <a:lstStyle/>
        <a:p>
          <a:r>
            <a:rPr lang="pt-PT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DOI para conjuntos de dados</a:t>
          </a:r>
          <a:endParaRPr lang="pt-PT" noProof="0" dirty="0"/>
        </a:p>
      </dgm:t>
    </dgm:pt>
    <dgm:pt modelId="{CE8D40A2-0120-430A-8BC6-4A578B984934}" type="parTrans" cxnId="{B19EE5F7-46BA-4167-9AB5-BB676ED14C55}">
      <dgm:prSet/>
      <dgm:spPr/>
      <dgm:t>
        <a:bodyPr/>
        <a:lstStyle/>
        <a:p>
          <a:endParaRPr lang="en-US"/>
        </a:p>
      </dgm:t>
    </dgm:pt>
    <dgm:pt modelId="{DBB78F12-0206-423E-984A-4C63CB5FB0B7}" type="sibTrans" cxnId="{B19EE5F7-46BA-4167-9AB5-BB676ED14C55}">
      <dgm:prSet/>
      <dgm:spPr/>
      <dgm:t>
        <a:bodyPr/>
        <a:lstStyle/>
        <a:p>
          <a:endParaRPr lang="en-US"/>
        </a:p>
      </dgm:t>
    </dgm:pt>
    <dgm:pt modelId="{870571F4-C28F-45D4-A516-A5D58E85B9D9}">
      <dgm:prSet/>
      <dgm:spPr/>
      <dgm:t>
        <a:bodyPr/>
        <a:lstStyle/>
        <a:p>
          <a:pPr rtl="0"/>
          <a:r>
            <a:rPr lang="pt-PT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Registo de dados de investigação / portal de dados</a:t>
          </a:r>
        </a:p>
      </dgm:t>
    </dgm:pt>
    <dgm:pt modelId="{5328136E-F3A0-463F-A51F-9F4DBD0C0632}" type="parTrans" cxnId="{6B212FB3-63E5-45CB-B948-D95B9CCC7325}">
      <dgm:prSet/>
      <dgm:spPr/>
      <dgm:t>
        <a:bodyPr/>
        <a:lstStyle/>
        <a:p>
          <a:endParaRPr lang="en-US"/>
        </a:p>
      </dgm:t>
    </dgm:pt>
    <dgm:pt modelId="{D1A7C97D-5242-4953-A224-10B41C520329}" type="sibTrans" cxnId="{6B212FB3-63E5-45CB-B948-D95B9CCC7325}">
      <dgm:prSet/>
      <dgm:spPr/>
      <dgm:t>
        <a:bodyPr/>
        <a:lstStyle/>
        <a:p>
          <a:endParaRPr lang="en-US"/>
        </a:p>
      </dgm:t>
    </dgm:pt>
    <dgm:pt modelId="{58DE3035-EE40-4C39-A87A-7F27E4E6EE57}">
      <dgm:prSet/>
      <dgm:spPr/>
      <dgm:t>
        <a:bodyPr/>
        <a:lstStyle/>
        <a:p>
          <a:pPr rtl="0"/>
          <a:r>
            <a:rPr lang="pt-PT" b="0" i="0" u="none" strike="noStrike" cap="none" noProof="0" dirty="0" err="1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DMPonline</a:t>
          </a:r>
          <a:r>
            <a:rPr lang="pt-PT" b="0" i="0" u="none" strike="noStrike" cap="none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 (plano de gestão de dados)</a:t>
          </a:r>
        </a:p>
      </dgm:t>
    </dgm:pt>
    <dgm:pt modelId="{71E00EC2-9EF0-4A19-B90D-00B5A137EC5D}" type="parTrans" cxnId="{4DDDDEE8-98E6-4B20-87BC-4A86CE393A2A}">
      <dgm:prSet/>
      <dgm:spPr/>
      <dgm:t>
        <a:bodyPr/>
        <a:lstStyle/>
        <a:p>
          <a:endParaRPr lang="en-US"/>
        </a:p>
      </dgm:t>
    </dgm:pt>
    <dgm:pt modelId="{89CF0A2C-DA20-4680-ACCA-CB28F9F18E24}" type="sibTrans" cxnId="{4DDDDEE8-98E6-4B20-87BC-4A86CE393A2A}">
      <dgm:prSet/>
      <dgm:spPr/>
      <dgm:t>
        <a:bodyPr/>
        <a:lstStyle/>
        <a:p>
          <a:endParaRPr lang="en-US"/>
        </a:p>
      </dgm:t>
    </dgm:pt>
    <dgm:pt modelId="{A0B966BF-C502-4BC4-96DB-7DA7950CA4D7}">
      <dgm:prSet/>
      <dgm:spPr/>
      <dgm:t>
        <a:bodyPr/>
        <a:lstStyle/>
        <a:p>
          <a:pPr rtl="0"/>
          <a:r>
            <a:rPr lang="pt-PT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Formação e profissionais</a:t>
          </a:r>
          <a:endParaRPr lang="pt-PT" noProof="0" dirty="0">
            <a:solidFill>
              <a:schemeClr val="dk1"/>
            </a:solidFill>
            <a:latin typeface="Calibri"/>
            <a:ea typeface="Calibri"/>
            <a:cs typeface="Calibri"/>
            <a:sym typeface="Calibri"/>
          </a:endParaRPr>
        </a:p>
      </dgm:t>
    </dgm:pt>
    <dgm:pt modelId="{E5925D0C-35B2-4A44-8B4B-35D181291F70}" type="parTrans" cxnId="{2E0DCC93-92B7-461E-BD89-E00E2E1326DF}">
      <dgm:prSet/>
      <dgm:spPr/>
      <dgm:t>
        <a:bodyPr/>
        <a:lstStyle/>
        <a:p>
          <a:endParaRPr lang="en-US"/>
        </a:p>
      </dgm:t>
    </dgm:pt>
    <dgm:pt modelId="{64D5B221-5699-4C05-BF62-BD7B7DDE44CB}" type="sibTrans" cxnId="{2E0DCC93-92B7-461E-BD89-E00E2E1326DF}">
      <dgm:prSet/>
      <dgm:spPr/>
      <dgm:t>
        <a:bodyPr/>
        <a:lstStyle/>
        <a:p>
          <a:endParaRPr lang="en-US"/>
        </a:p>
      </dgm:t>
    </dgm:pt>
    <dgm:pt modelId="{920260CD-79BB-4FA0-BF17-B9B0C0E8D91D}">
      <dgm:prSet/>
      <dgm:spPr/>
      <dgm:t>
        <a:bodyPr/>
        <a:lstStyle/>
        <a:p>
          <a:r>
            <a:rPr lang="pt-PT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CRIS &amp; Repositórios de dados de investigação</a:t>
          </a:r>
        </a:p>
      </dgm:t>
    </dgm:pt>
    <dgm:pt modelId="{D8BBFEB5-D051-4455-BB46-8C4C4B9AAE2A}" type="parTrans" cxnId="{E112CF9F-FB3D-4337-9922-9A3434F9BC14}">
      <dgm:prSet/>
      <dgm:spPr/>
      <dgm:t>
        <a:bodyPr/>
        <a:lstStyle/>
        <a:p>
          <a:endParaRPr lang="en-US"/>
        </a:p>
      </dgm:t>
    </dgm:pt>
    <dgm:pt modelId="{E7AD4A93-0004-457C-8876-64DBD14038BC}" type="sibTrans" cxnId="{E112CF9F-FB3D-4337-9922-9A3434F9BC14}">
      <dgm:prSet/>
      <dgm:spPr/>
      <dgm:t>
        <a:bodyPr/>
        <a:lstStyle/>
        <a:p>
          <a:endParaRPr lang="en-US"/>
        </a:p>
      </dgm:t>
    </dgm:pt>
    <dgm:pt modelId="{69F66C5F-C904-4E3E-8B3C-8869FCD8D9B3}">
      <dgm:prSet phldrT="[Text]"/>
      <dgm:spPr/>
      <dgm:t>
        <a:bodyPr/>
        <a:lstStyle/>
        <a:p>
          <a:r>
            <a:rPr lang="pt-PT" noProof="0" dirty="0" smtClean="0"/>
            <a:t>Coordenação</a:t>
          </a:r>
          <a:endParaRPr lang="pt-PT" noProof="0" dirty="0"/>
        </a:p>
      </dgm:t>
    </dgm:pt>
    <dgm:pt modelId="{475E6F4C-1A9F-4357-B635-ECFB9435C32E}" type="parTrans" cxnId="{6363AD38-B00B-4A74-A402-EB22A9A1241B}">
      <dgm:prSet/>
      <dgm:spPr/>
    </dgm:pt>
    <dgm:pt modelId="{89058CFC-FB30-44E9-A3BF-CC8AD39B6E1F}" type="sibTrans" cxnId="{6363AD38-B00B-4A74-A402-EB22A9A1241B}">
      <dgm:prSet/>
      <dgm:spPr/>
    </dgm:pt>
    <dgm:pt modelId="{A66C21B2-D93C-4DA9-9C90-5F0E814266CA}" type="pres">
      <dgm:prSet presAssocID="{37A3CC86-BCE6-49BB-99BD-455B21AC063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E2220F-5A22-4C1C-9622-DE46E0458DB4}" type="pres">
      <dgm:prSet presAssocID="{A035F084-9A1B-4F49-A0E0-5382FD53EFAB}" presName="linNode" presStyleCnt="0"/>
      <dgm:spPr/>
    </dgm:pt>
    <dgm:pt modelId="{5BA5807C-77B6-4F39-ADEB-70AF6215FA15}" type="pres">
      <dgm:prSet presAssocID="{A035F084-9A1B-4F49-A0E0-5382FD53EFA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B492F-77FC-402F-9F07-6ABAC6A00A92}" type="pres">
      <dgm:prSet presAssocID="{A035F084-9A1B-4F49-A0E0-5382FD53EFA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0E4E0-5585-40B8-99E0-A3AD20734DE8}" type="pres">
      <dgm:prSet presAssocID="{5761E340-FE39-437C-9E9F-DBA77E5FB52B}" presName="sp" presStyleCnt="0"/>
      <dgm:spPr/>
    </dgm:pt>
    <dgm:pt modelId="{591EF048-3861-4B53-84D8-2609BFD85F40}" type="pres">
      <dgm:prSet presAssocID="{37A85F82-8417-45D9-87EF-A4321C1EA321}" presName="linNode" presStyleCnt="0"/>
      <dgm:spPr/>
    </dgm:pt>
    <dgm:pt modelId="{8886739F-E22D-4C5D-B67C-F944C7B40BEB}" type="pres">
      <dgm:prSet presAssocID="{37A85F82-8417-45D9-87EF-A4321C1EA321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9493CE-8703-455C-BB79-DE1AC41BD14A}" type="pres">
      <dgm:prSet presAssocID="{37A85F82-8417-45D9-87EF-A4321C1EA321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A612AC-E12B-460C-99BC-BA48EA657CDC}" type="pres">
      <dgm:prSet presAssocID="{D0073E28-26C6-4EAC-81EB-8328B4CF07B3}" presName="sp" presStyleCnt="0"/>
      <dgm:spPr/>
    </dgm:pt>
    <dgm:pt modelId="{2CB490BF-BA6B-4FF4-9873-BFE737E72EB0}" type="pres">
      <dgm:prSet presAssocID="{01653CF5-469E-4256-AE54-ECAF5FA6095F}" presName="linNode" presStyleCnt="0"/>
      <dgm:spPr/>
    </dgm:pt>
    <dgm:pt modelId="{B504956E-4D53-48EF-9E66-6CC9A6BCD0D7}" type="pres">
      <dgm:prSet presAssocID="{01653CF5-469E-4256-AE54-ECAF5FA6095F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F0788-DE7D-4CEE-96C5-36BBFAAF864A}" type="pres">
      <dgm:prSet presAssocID="{01653CF5-469E-4256-AE54-ECAF5FA6095F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63AD38-B00B-4A74-A402-EB22A9A1241B}" srcId="{A035F084-9A1B-4F49-A0E0-5382FD53EFAB}" destId="{69F66C5F-C904-4E3E-8B3C-8869FCD8D9B3}" srcOrd="0" destOrd="0" parTransId="{475E6F4C-1A9F-4357-B635-ECFB9435C32E}" sibTransId="{89058CFC-FB30-44E9-A3BF-CC8AD39B6E1F}"/>
    <dgm:cxn modelId="{3C58A59F-C053-4C9D-A7FD-C47FBEFA25D5}" type="presOf" srcId="{69F66C5F-C904-4E3E-8B3C-8869FCD8D9B3}" destId="{04EB492F-77FC-402F-9F07-6ABAC6A00A92}" srcOrd="0" destOrd="0" presId="urn:microsoft.com/office/officeart/2005/8/layout/vList5"/>
    <dgm:cxn modelId="{A398056D-0232-4702-AD18-FB1BE070F398}" type="presOf" srcId="{01653CF5-469E-4256-AE54-ECAF5FA6095F}" destId="{B504956E-4D53-48EF-9E66-6CC9A6BCD0D7}" srcOrd="0" destOrd="0" presId="urn:microsoft.com/office/officeart/2005/8/layout/vList5"/>
    <dgm:cxn modelId="{6B212FB3-63E5-45CB-B948-D95B9CCC7325}" srcId="{37A85F82-8417-45D9-87EF-A4321C1EA321}" destId="{870571F4-C28F-45D4-A516-A5D58E85B9D9}" srcOrd="1" destOrd="0" parTransId="{5328136E-F3A0-463F-A51F-9F4DBD0C0632}" sibTransId="{D1A7C97D-5242-4953-A224-10B41C520329}"/>
    <dgm:cxn modelId="{F66CA6F0-E524-4750-AFF2-A7A52B80B27F}" srcId="{A035F084-9A1B-4F49-A0E0-5382FD53EFAB}" destId="{DF7F97A4-A154-4253-BF10-D00CB04BB430}" srcOrd="1" destOrd="0" parTransId="{091B7B5E-CBAB-45AF-929D-41A09D25AFA6}" sibTransId="{025F0DCA-6DBF-4673-B24F-8B056887DC03}"/>
    <dgm:cxn modelId="{1A9C747D-32F8-43FE-8A3F-E31AAD8CD1D5}" type="presOf" srcId="{58DE3035-EE40-4C39-A87A-7F27E4E6EE57}" destId="{559493CE-8703-455C-BB79-DE1AC41BD14A}" srcOrd="0" destOrd="2" presId="urn:microsoft.com/office/officeart/2005/8/layout/vList5"/>
    <dgm:cxn modelId="{800C1628-3A79-4F77-9154-883E303EC7DD}" srcId="{37A85F82-8417-45D9-87EF-A4321C1EA321}" destId="{88CC853F-FACD-4D5A-8F20-883C37DDFDA7}" srcOrd="0" destOrd="0" parTransId="{D33F5E66-66CA-42E5-9313-51BAA87A9985}" sibTransId="{CC10A130-C23F-4495-8D2E-178F24A62056}"/>
    <dgm:cxn modelId="{D17E1797-6681-4945-A358-BA09B07B946B}" type="presOf" srcId="{37A85F82-8417-45D9-87EF-A4321C1EA321}" destId="{8886739F-E22D-4C5D-B67C-F944C7B40BEB}" srcOrd="0" destOrd="0" presId="urn:microsoft.com/office/officeart/2005/8/layout/vList5"/>
    <dgm:cxn modelId="{4DDDDEE8-98E6-4B20-87BC-4A86CE393A2A}" srcId="{37A85F82-8417-45D9-87EF-A4321C1EA321}" destId="{58DE3035-EE40-4C39-A87A-7F27E4E6EE57}" srcOrd="2" destOrd="0" parTransId="{71E00EC2-9EF0-4A19-B90D-00B5A137EC5D}" sibTransId="{89CF0A2C-DA20-4680-ACCA-CB28F9F18E24}"/>
    <dgm:cxn modelId="{F392D09B-2B43-47D1-AD98-E6A4A252A522}" type="presOf" srcId="{DF7F97A4-A154-4253-BF10-D00CB04BB430}" destId="{04EB492F-77FC-402F-9F07-6ABAC6A00A92}" srcOrd="0" destOrd="1" presId="urn:microsoft.com/office/officeart/2005/8/layout/vList5"/>
    <dgm:cxn modelId="{295E160D-4D37-43AC-AA76-AAC1A8F9A52C}" type="presOf" srcId="{920260CD-79BB-4FA0-BF17-B9B0C0E8D91D}" destId="{AD5F0788-DE7D-4CEE-96C5-36BBFAAF864A}" srcOrd="0" destOrd="1" presId="urn:microsoft.com/office/officeart/2005/8/layout/vList5"/>
    <dgm:cxn modelId="{EBE0F4F4-ACFC-416A-8665-46089EDB3B74}" type="presOf" srcId="{8225D6BD-DD1F-4A37-B8A0-8A5B1AE53DB7}" destId="{AD5F0788-DE7D-4CEE-96C5-36BBFAAF864A}" srcOrd="0" destOrd="0" presId="urn:microsoft.com/office/officeart/2005/8/layout/vList5"/>
    <dgm:cxn modelId="{D361AFA5-D95B-4829-AE93-D045B472B708}" type="presOf" srcId="{A0B966BF-C502-4BC4-96DB-7DA7950CA4D7}" destId="{559493CE-8703-455C-BB79-DE1AC41BD14A}" srcOrd="0" destOrd="3" presId="urn:microsoft.com/office/officeart/2005/8/layout/vList5"/>
    <dgm:cxn modelId="{B91B38AD-0B14-4DCC-BF7F-909ED8A8B5CD}" type="presOf" srcId="{88CC853F-FACD-4D5A-8F20-883C37DDFDA7}" destId="{559493CE-8703-455C-BB79-DE1AC41BD14A}" srcOrd="0" destOrd="0" presId="urn:microsoft.com/office/officeart/2005/8/layout/vList5"/>
    <dgm:cxn modelId="{2E0DCC93-92B7-461E-BD89-E00E2E1326DF}" srcId="{37A85F82-8417-45D9-87EF-A4321C1EA321}" destId="{A0B966BF-C502-4BC4-96DB-7DA7950CA4D7}" srcOrd="3" destOrd="0" parTransId="{E5925D0C-35B2-4A44-8B4B-35D181291F70}" sibTransId="{64D5B221-5699-4C05-BF62-BD7B7DDE44CB}"/>
    <dgm:cxn modelId="{1CA4DBA3-D3C4-47E4-8DEC-BAE574C9C069}" srcId="{37A3CC86-BCE6-49BB-99BD-455B21AC063D}" destId="{A035F084-9A1B-4F49-A0E0-5382FD53EFAB}" srcOrd="0" destOrd="0" parTransId="{58D46D3F-5704-41F0-AE57-C9AE40E79FE5}" sibTransId="{5761E340-FE39-437C-9E9F-DBA77E5FB52B}"/>
    <dgm:cxn modelId="{24634E51-4BC0-4E0F-8554-6D029ECE05AC}" type="presOf" srcId="{870571F4-C28F-45D4-A516-A5D58E85B9D9}" destId="{559493CE-8703-455C-BB79-DE1AC41BD14A}" srcOrd="0" destOrd="1" presId="urn:microsoft.com/office/officeart/2005/8/layout/vList5"/>
    <dgm:cxn modelId="{C13C6A84-FCAE-4BC3-BE80-13DFB54AE068}" srcId="{37A3CC86-BCE6-49BB-99BD-455B21AC063D}" destId="{37A85F82-8417-45D9-87EF-A4321C1EA321}" srcOrd="1" destOrd="0" parTransId="{C06245FE-3845-4C87-AEA5-336E5DDC2FC2}" sibTransId="{D0073E28-26C6-4EAC-81EB-8328B4CF07B3}"/>
    <dgm:cxn modelId="{A75260F7-F47E-42C8-BA42-A2C76A16C4A3}" srcId="{37A3CC86-BCE6-49BB-99BD-455B21AC063D}" destId="{01653CF5-469E-4256-AE54-ECAF5FA6095F}" srcOrd="2" destOrd="0" parTransId="{18B8602C-81BD-4A64-8767-60E370911C25}" sibTransId="{F8D3F1C4-BA04-4BBD-B8F5-B7CC7A836CA9}"/>
    <dgm:cxn modelId="{B19EE5F7-46BA-4167-9AB5-BB676ED14C55}" srcId="{01653CF5-469E-4256-AE54-ECAF5FA6095F}" destId="{8225D6BD-DD1F-4A37-B8A0-8A5B1AE53DB7}" srcOrd="0" destOrd="0" parTransId="{CE8D40A2-0120-430A-8BC6-4A578B984934}" sibTransId="{DBB78F12-0206-423E-984A-4C63CB5FB0B7}"/>
    <dgm:cxn modelId="{6051820B-ADBB-4D12-A50B-EC8521134AE5}" type="presOf" srcId="{A035F084-9A1B-4F49-A0E0-5382FD53EFAB}" destId="{5BA5807C-77B6-4F39-ADEB-70AF6215FA15}" srcOrd="0" destOrd="0" presId="urn:microsoft.com/office/officeart/2005/8/layout/vList5"/>
    <dgm:cxn modelId="{E112CF9F-FB3D-4337-9922-9A3434F9BC14}" srcId="{01653CF5-469E-4256-AE54-ECAF5FA6095F}" destId="{920260CD-79BB-4FA0-BF17-B9B0C0E8D91D}" srcOrd="1" destOrd="0" parTransId="{D8BBFEB5-D051-4455-BB46-8C4C4B9AAE2A}" sibTransId="{E7AD4A93-0004-457C-8876-64DBD14038BC}"/>
    <dgm:cxn modelId="{5DC50990-B438-4D86-B720-7DF13C9A1249}" type="presOf" srcId="{37A3CC86-BCE6-49BB-99BD-455B21AC063D}" destId="{A66C21B2-D93C-4DA9-9C90-5F0E814266CA}" srcOrd="0" destOrd="0" presId="urn:microsoft.com/office/officeart/2005/8/layout/vList5"/>
    <dgm:cxn modelId="{475E6915-5283-4942-A7FF-C4DD5A1C5950}" type="presParOf" srcId="{A66C21B2-D93C-4DA9-9C90-5F0E814266CA}" destId="{1DE2220F-5A22-4C1C-9622-DE46E0458DB4}" srcOrd="0" destOrd="0" presId="urn:microsoft.com/office/officeart/2005/8/layout/vList5"/>
    <dgm:cxn modelId="{6631F669-5A52-42FF-AC3C-05825151E37D}" type="presParOf" srcId="{1DE2220F-5A22-4C1C-9622-DE46E0458DB4}" destId="{5BA5807C-77B6-4F39-ADEB-70AF6215FA15}" srcOrd="0" destOrd="0" presId="urn:microsoft.com/office/officeart/2005/8/layout/vList5"/>
    <dgm:cxn modelId="{83971EE5-E5BD-4508-B6F9-B225F37BF156}" type="presParOf" srcId="{1DE2220F-5A22-4C1C-9622-DE46E0458DB4}" destId="{04EB492F-77FC-402F-9F07-6ABAC6A00A92}" srcOrd="1" destOrd="0" presId="urn:microsoft.com/office/officeart/2005/8/layout/vList5"/>
    <dgm:cxn modelId="{DDC111AA-5257-4BC2-BBAA-400EF7CA174F}" type="presParOf" srcId="{A66C21B2-D93C-4DA9-9C90-5F0E814266CA}" destId="{ADC0E4E0-5585-40B8-99E0-A3AD20734DE8}" srcOrd="1" destOrd="0" presId="urn:microsoft.com/office/officeart/2005/8/layout/vList5"/>
    <dgm:cxn modelId="{A0560DD1-030C-4917-A303-4EDA04FB35A1}" type="presParOf" srcId="{A66C21B2-D93C-4DA9-9C90-5F0E814266CA}" destId="{591EF048-3861-4B53-84D8-2609BFD85F40}" srcOrd="2" destOrd="0" presId="urn:microsoft.com/office/officeart/2005/8/layout/vList5"/>
    <dgm:cxn modelId="{7BC7D5F6-71FA-4B17-959C-2C37F878B1F6}" type="presParOf" srcId="{591EF048-3861-4B53-84D8-2609BFD85F40}" destId="{8886739F-E22D-4C5D-B67C-F944C7B40BEB}" srcOrd="0" destOrd="0" presId="urn:microsoft.com/office/officeart/2005/8/layout/vList5"/>
    <dgm:cxn modelId="{850D2700-198E-4DEB-A810-D0EE6C706208}" type="presParOf" srcId="{591EF048-3861-4B53-84D8-2609BFD85F40}" destId="{559493CE-8703-455C-BB79-DE1AC41BD14A}" srcOrd="1" destOrd="0" presId="urn:microsoft.com/office/officeart/2005/8/layout/vList5"/>
    <dgm:cxn modelId="{0E063A4E-ACBF-4C01-AE8D-C17CA2DBB4CA}" type="presParOf" srcId="{A66C21B2-D93C-4DA9-9C90-5F0E814266CA}" destId="{FEA612AC-E12B-460C-99BC-BA48EA657CDC}" srcOrd="3" destOrd="0" presId="urn:microsoft.com/office/officeart/2005/8/layout/vList5"/>
    <dgm:cxn modelId="{EFF66148-A311-40F1-9C04-81117152BF0C}" type="presParOf" srcId="{A66C21B2-D93C-4DA9-9C90-5F0E814266CA}" destId="{2CB490BF-BA6B-4FF4-9873-BFE737E72EB0}" srcOrd="4" destOrd="0" presId="urn:microsoft.com/office/officeart/2005/8/layout/vList5"/>
    <dgm:cxn modelId="{15A7F32B-9F3E-4B20-961A-36A4EA9F4C55}" type="presParOf" srcId="{2CB490BF-BA6B-4FF4-9873-BFE737E72EB0}" destId="{B504956E-4D53-48EF-9E66-6CC9A6BCD0D7}" srcOrd="0" destOrd="0" presId="urn:microsoft.com/office/officeart/2005/8/layout/vList5"/>
    <dgm:cxn modelId="{5320E691-10C0-4A83-BD80-EA35A250645A}" type="presParOf" srcId="{2CB490BF-BA6B-4FF4-9873-BFE737E72EB0}" destId="{AD5F0788-DE7D-4CEE-96C5-36BBFAAF86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6C5BA81-DBB9-4FDE-82CC-3260EE254D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37FE1B-FC4B-45BB-BCBD-8237403F0EED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Rede</a:t>
          </a:r>
          <a:endParaRPr lang="pt-PT" dirty="0"/>
        </a:p>
      </dgm:t>
    </dgm:pt>
    <dgm:pt modelId="{8EF5E076-C041-4FC4-86B9-78C043EB2E59}" type="parTrans" cxnId="{D88BC7E8-A4C3-4B76-BD42-94275CFD47E9}">
      <dgm:prSet/>
      <dgm:spPr/>
      <dgm:t>
        <a:bodyPr/>
        <a:lstStyle/>
        <a:p>
          <a:endParaRPr lang="pt-PT"/>
        </a:p>
      </dgm:t>
    </dgm:pt>
    <dgm:pt modelId="{7D699477-EC1C-4B0C-B4B6-B3F7F8ECE720}" type="sibTrans" cxnId="{D88BC7E8-A4C3-4B76-BD42-94275CFD47E9}">
      <dgm:prSet/>
      <dgm:spPr/>
      <dgm:t>
        <a:bodyPr/>
        <a:lstStyle/>
        <a:p>
          <a:endParaRPr lang="pt-PT"/>
        </a:p>
      </dgm:t>
    </dgm:pt>
    <dgm:pt modelId="{92CD56B8-2710-4D90-8E4B-650B52B76E2D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753D5DA8-93D1-495E-B79C-F4FBBB32B52C}" type="parTrans" cxnId="{28A72622-F487-412D-81B5-58DFE00C1114}">
      <dgm:prSet/>
      <dgm:spPr/>
      <dgm:t>
        <a:bodyPr/>
        <a:lstStyle/>
        <a:p>
          <a:endParaRPr lang="pt-PT"/>
        </a:p>
      </dgm:t>
    </dgm:pt>
    <dgm:pt modelId="{BC994FDB-5EAB-445D-BF95-DED8A4752D40}" type="sibTrans" cxnId="{28A72622-F487-412D-81B5-58DFE00C1114}">
      <dgm:prSet/>
      <dgm:spPr/>
      <dgm:t>
        <a:bodyPr/>
        <a:lstStyle/>
        <a:p>
          <a:endParaRPr lang="pt-PT"/>
        </a:p>
      </dgm:t>
    </dgm:pt>
    <dgm:pt modelId="{A13775AE-AF94-4D6D-B7D4-A42BBC09D07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DF18FED7-C208-48E3-B74F-5B2995E6D47F}" type="parTrans" cxnId="{A211A019-5852-4272-A008-18133A8EE6E0}">
      <dgm:prSet/>
      <dgm:spPr/>
      <dgm:t>
        <a:bodyPr/>
        <a:lstStyle/>
        <a:p>
          <a:endParaRPr lang="pt-PT"/>
        </a:p>
      </dgm:t>
    </dgm:pt>
    <dgm:pt modelId="{66D8595E-94A1-4BFC-8704-14EA4129556F}" type="sibTrans" cxnId="{A211A019-5852-4272-A008-18133A8EE6E0}">
      <dgm:prSet/>
      <dgm:spPr/>
      <dgm:t>
        <a:bodyPr/>
        <a:lstStyle/>
        <a:p>
          <a:endParaRPr lang="pt-PT"/>
        </a:p>
      </dgm:t>
    </dgm:pt>
    <dgm:pt modelId="{157A961E-A5DC-4D7C-9ED5-DDD2C636E946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BEB37BFA-4C43-453C-8E43-81E1B11103F7}" type="parTrans" cxnId="{F048B952-6016-4E38-8F8A-85EC4A03302F}">
      <dgm:prSet/>
      <dgm:spPr/>
      <dgm:t>
        <a:bodyPr/>
        <a:lstStyle/>
        <a:p>
          <a:endParaRPr lang="pt-PT"/>
        </a:p>
      </dgm:t>
    </dgm:pt>
    <dgm:pt modelId="{698D1669-32B0-498D-BBDC-8312BDE58C2C}" type="sibTrans" cxnId="{F048B952-6016-4E38-8F8A-85EC4A03302F}">
      <dgm:prSet/>
      <dgm:spPr/>
      <dgm:t>
        <a:bodyPr/>
        <a:lstStyle/>
        <a:p>
          <a:endParaRPr lang="pt-PT"/>
        </a:p>
      </dgm:t>
    </dgm:pt>
    <dgm:pt modelId="{030B3DB8-1BF3-4594-8CBF-F40339F8D477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FC0E70F5-C870-493F-9A16-F08D916F8CC9}" type="parTrans" cxnId="{BB48D62E-D80E-4742-BA2A-EE441958378C}">
      <dgm:prSet/>
      <dgm:spPr/>
      <dgm:t>
        <a:bodyPr/>
        <a:lstStyle/>
        <a:p>
          <a:endParaRPr lang="pt-PT"/>
        </a:p>
      </dgm:t>
    </dgm:pt>
    <dgm:pt modelId="{92D5019E-E47C-4899-8BFC-2B0C37A2C96E}" type="sibTrans" cxnId="{BB48D62E-D80E-4742-BA2A-EE441958378C}">
      <dgm:prSet/>
      <dgm:spPr/>
      <dgm:t>
        <a:bodyPr/>
        <a:lstStyle/>
        <a:p>
          <a:endParaRPr lang="pt-PT"/>
        </a:p>
      </dgm:t>
    </dgm:pt>
    <dgm:pt modelId="{5311E6D4-2410-428E-8E3C-909ACCAC162B}">
      <dgm:prSet phldrT="[Texto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139482B8-3392-42A9-AB5A-6549DA9ED0F6}" type="parTrans" cxnId="{DDB0AE79-CAE5-4F28-A8CA-AE37D6839B63}">
      <dgm:prSet/>
      <dgm:spPr/>
      <dgm:t>
        <a:bodyPr/>
        <a:lstStyle/>
        <a:p>
          <a:endParaRPr lang="pt-PT"/>
        </a:p>
      </dgm:t>
    </dgm:pt>
    <dgm:pt modelId="{F8DE9B1C-05C7-4F65-95E6-E6A9305481FD}" type="sibTrans" cxnId="{DDB0AE79-CAE5-4F28-A8CA-AE37D6839B63}">
      <dgm:prSet/>
      <dgm:spPr/>
      <dgm:t>
        <a:bodyPr/>
        <a:lstStyle/>
        <a:p>
          <a:endParaRPr lang="pt-PT"/>
        </a:p>
      </dgm:t>
    </dgm:pt>
    <dgm:pt modelId="{BB8550AA-0DD1-4E92-8B68-395C849923DB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578A5653-8F69-4A3C-9834-30C153A00A64}" type="parTrans" cxnId="{A3182ECB-07ED-459F-9C04-94FAAFFC6034}">
      <dgm:prSet/>
      <dgm:spPr/>
      <dgm:t>
        <a:bodyPr/>
        <a:lstStyle/>
        <a:p>
          <a:endParaRPr lang="pt-PT"/>
        </a:p>
      </dgm:t>
    </dgm:pt>
    <dgm:pt modelId="{8C18D9BD-74E9-4830-9C3B-92B588E81443}" type="sibTrans" cxnId="{A3182ECB-07ED-459F-9C04-94FAAFFC6034}">
      <dgm:prSet/>
      <dgm:spPr/>
      <dgm:t>
        <a:bodyPr/>
        <a:lstStyle/>
        <a:p>
          <a:endParaRPr lang="pt-PT"/>
        </a:p>
      </dgm:t>
    </dgm:pt>
    <dgm:pt modelId="{06A29BA2-2DC1-45E5-AE86-24C39B344293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C7E16F3-61A4-4771-AC9B-882D94E2D692}" type="sibTrans" cxnId="{17E0D814-F5B9-4A13-92E0-38C39B17AA9F}">
      <dgm:prSet/>
      <dgm:spPr/>
      <dgm:t>
        <a:bodyPr/>
        <a:lstStyle/>
        <a:p>
          <a:endParaRPr lang="pt-PT"/>
        </a:p>
      </dgm:t>
    </dgm:pt>
    <dgm:pt modelId="{BDDA44C6-8396-4D0B-AE3B-30ACC864975D}" type="parTrans" cxnId="{17E0D814-F5B9-4A13-92E0-38C39B17AA9F}">
      <dgm:prSet/>
      <dgm:spPr/>
      <dgm:t>
        <a:bodyPr/>
        <a:lstStyle/>
        <a:p>
          <a:endParaRPr lang="pt-PT"/>
        </a:p>
      </dgm:t>
    </dgm:pt>
    <dgm:pt modelId="{5D7E355B-C65B-481B-8AAC-033D2425EA9B}">
      <dgm:prSet/>
      <dgm:spPr/>
      <dgm:t>
        <a:bodyPr/>
        <a:lstStyle/>
        <a:p>
          <a:r>
            <a:rPr lang="pt-PT" b="0" i="0" dirty="0" smtClean="0"/>
            <a:t>Laboratório de Computação Avançada</a:t>
          </a:r>
          <a:endParaRPr lang="pt-PT" b="0" i="0" dirty="0"/>
        </a:p>
      </dgm:t>
    </dgm:pt>
    <dgm:pt modelId="{72FB78DA-AB49-4C9C-9F09-75543E6475A8}" type="parTrans" cxnId="{618040EF-E866-4631-BB98-959B08A07551}">
      <dgm:prSet/>
      <dgm:spPr/>
      <dgm:t>
        <a:bodyPr/>
        <a:lstStyle/>
        <a:p>
          <a:endParaRPr lang="pt-PT"/>
        </a:p>
      </dgm:t>
    </dgm:pt>
    <dgm:pt modelId="{A416D379-7485-4E2D-A63E-143EF5F26149}" type="sibTrans" cxnId="{618040EF-E866-4631-BB98-959B08A07551}">
      <dgm:prSet/>
      <dgm:spPr/>
      <dgm:t>
        <a:bodyPr/>
        <a:lstStyle/>
        <a:p>
          <a:endParaRPr lang="pt-PT"/>
        </a:p>
      </dgm:t>
    </dgm:pt>
    <dgm:pt modelId="{3752E84B-1431-425F-A94B-83BCFC7FBF8A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FABB77F5-21EA-4ACF-9ACD-0C2B16CEBA5F}" type="parTrans" cxnId="{123ADFD7-6BB7-473F-BC1D-AABA14FC984A}">
      <dgm:prSet/>
      <dgm:spPr/>
      <dgm:t>
        <a:bodyPr/>
        <a:lstStyle/>
        <a:p>
          <a:endParaRPr lang="pt-PT"/>
        </a:p>
      </dgm:t>
    </dgm:pt>
    <dgm:pt modelId="{5D28B3E4-EA81-4514-89D6-9B2E73C202DC}" type="sibTrans" cxnId="{123ADFD7-6BB7-473F-BC1D-AABA14FC984A}">
      <dgm:prSet/>
      <dgm:spPr/>
      <dgm:t>
        <a:bodyPr/>
        <a:lstStyle/>
        <a:p>
          <a:endParaRPr lang="pt-PT"/>
        </a:p>
      </dgm:t>
    </dgm:pt>
    <dgm:pt modelId="{A8BF3CEB-03EE-41F9-8FEB-A905A11BA771}">
      <dgm:prSet custT="1"/>
      <dgm:spPr/>
      <dgm:t>
        <a:bodyPr/>
        <a:lstStyle/>
        <a:p>
          <a:r>
            <a:rPr lang="pt-PT" sz="2800" b="0" i="0" dirty="0" smtClean="0"/>
            <a:t>?</a:t>
          </a:r>
        </a:p>
      </dgm:t>
    </dgm:pt>
    <dgm:pt modelId="{729AAC99-958E-4E9C-B7AF-8D40F887658F}" type="parTrans" cxnId="{99DDDB71-309D-4A5C-A543-99462446F729}">
      <dgm:prSet/>
      <dgm:spPr/>
      <dgm:t>
        <a:bodyPr/>
        <a:lstStyle/>
        <a:p>
          <a:endParaRPr lang="pt-PT"/>
        </a:p>
      </dgm:t>
    </dgm:pt>
    <dgm:pt modelId="{43C608FD-8BD5-4D43-B364-9721DF97B6E6}" type="sibTrans" cxnId="{99DDDB71-309D-4A5C-A543-99462446F729}">
      <dgm:prSet/>
      <dgm:spPr/>
      <dgm:t>
        <a:bodyPr/>
        <a:lstStyle/>
        <a:p>
          <a:endParaRPr lang="pt-PT"/>
        </a:p>
      </dgm:t>
    </dgm:pt>
    <dgm:pt modelId="{5B2CE0C4-C284-4736-BFD5-B97299E3D821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0C456333-7CE4-46DF-BB91-3C38D7E9EACE}" type="parTrans" cxnId="{A5CD4796-94EF-4DA5-9FC5-B277428325ED}">
      <dgm:prSet/>
      <dgm:spPr/>
      <dgm:t>
        <a:bodyPr/>
        <a:lstStyle/>
        <a:p>
          <a:endParaRPr lang="pt-PT"/>
        </a:p>
      </dgm:t>
    </dgm:pt>
    <dgm:pt modelId="{EB161A7A-19A6-4357-89BC-5F9AC38BA9D7}" type="sibTrans" cxnId="{A5CD4796-94EF-4DA5-9FC5-B277428325ED}">
      <dgm:prSet/>
      <dgm:spPr/>
      <dgm:t>
        <a:bodyPr/>
        <a:lstStyle/>
        <a:p>
          <a:endParaRPr lang="pt-PT"/>
        </a:p>
      </dgm:t>
    </dgm:pt>
    <dgm:pt modelId="{6C9A3729-86F8-4152-B456-24BB0AFB6B32}">
      <dgm:prSet phldrT="[Texto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57E84C16-604C-4661-B0CF-E341D3287695}" type="parTrans" cxnId="{C7886FCD-2969-4589-9715-4D848AC15DC9}">
      <dgm:prSet/>
      <dgm:spPr/>
      <dgm:t>
        <a:bodyPr/>
        <a:lstStyle/>
        <a:p>
          <a:endParaRPr lang="pt-PT"/>
        </a:p>
      </dgm:t>
    </dgm:pt>
    <dgm:pt modelId="{2076868C-0BF2-4C7C-AAC5-4E54DEB411FD}" type="sibTrans" cxnId="{C7886FCD-2969-4589-9715-4D848AC15DC9}">
      <dgm:prSet/>
      <dgm:spPr/>
      <dgm:t>
        <a:bodyPr/>
        <a:lstStyle/>
        <a:p>
          <a:endParaRPr lang="pt-PT"/>
        </a:p>
      </dgm:t>
    </dgm:pt>
    <dgm:pt modelId="{FEDFF798-A9D1-4B6B-9BA9-EF3BACCD3E86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1700" b="0" i="0" dirty="0"/>
        </a:p>
      </dgm:t>
    </dgm:pt>
    <dgm:pt modelId="{2D79A14B-8DA0-4ADA-99EB-3467AF83BB66}" type="parTrans" cxnId="{6BFBC9E1-53FA-4D0B-AB19-DB7E806F8CEB}">
      <dgm:prSet/>
      <dgm:spPr/>
      <dgm:t>
        <a:bodyPr/>
        <a:lstStyle/>
        <a:p>
          <a:endParaRPr lang="pt-PT"/>
        </a:p>
      </dgm:t>
    </dgm:pt>
    <dgm:pt modelId="{746151F2-6EA3-42DD-8103-C350CE3B989F}" type="sibTrans" cxnId="{6BFBC9E1-53FA-4D0B-AB19-DB7E806F8CEB}">
      <dgm:prSet/>
      <dgm:spPr/>
      <dgm:t>
        <a:bodyPr/>
        <a:lstStyle/>
        <a:p>
          <a:endParaRPr lang="pt-PT"/>
        </a:p>
      </dgm:t>
    </dgm:pt>
    <dgm:pt modelId="{A913E97D-02A1-452D-B6A2-B169B5CC1477}">
      <dgm:prSet phldrT="[Texto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4A2AAA2-B342-4DEE-B115-01B3AFBDB9B3}" type="sibTrans" cxnId="{BABDD457-AB4D-4AE6-A201-DEFAB696431B}">
      <dgm:prSet/>
      <dgm:spPr/>
      <dgm:t>
        <a:bodyPr/>
        <a:lstStyle/>
        <a:p>
          <a:endParaRPr lang="pt-PT"/>
        </a:p>
      </dgm:t>
    </dgm:pt>
    <dgm:pt modelId="{C960B191-4A01-4D35-925C-D86A4B65B38B}" type="parTrans" cxnId="{BABDD457-AB4D-4AE6-A201-DEFAB696431B}">
      <dgm:prSet/>
      <dgm:spPr/>
      <dgm:t>
        <a:bodyPr/>
        <a:lstStyle/>
        <a:p>
          <a:endParaRPr lang="pt-PT"/>
        </a:p>
      </dgm:t>
    </dgm:pt>
    <dgm:pt modelId="{463E4FAC-2CE8-4016-A61D-A33E1D141C07}" type="pres">
      <dgm:prSet presAssocID="{E6C5BA81-DBB9-4FDE-82CC-3260EE254D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AA06D9-61CE-4FA5-8795-24F3403E1126}" type="pres">
      <dgm:prSet presAssocID="{0F37FE1B-FC4B-45BB-BCBD-8237403F0EED}" presName="compNode" presStyleCnt="0"/>
      <dgm:spPr/>
    </dgm:pt>
    <dgm:pt modelId="{A4602501-49A8-41A7-8034-290A2F93F35A}" type="pres">
      <dgm:prSet presAssocID="{0F37FE1B-FC4B-45BB-BCBD-8237403F0EED}" presName="aNode" presStyleLbl="bgShp" presStyleIdx="0" presStyleCnt="5" custLinFactNeighborX="-285"/>
      <dgm:spPr/>
      <dgm:t>
        <a:bodyPr/>
        <a:lstStyle/>
        <a:p>
          <a:endParaRPr lang="pt-PT"/>
        </a:p>
      </dgm:t>
    </dgm:pt>
    <dgm:pt modelId="{6B4C82F9-3E99-48E9-A0D5-A967AEFD7B8B}" type="pres">
      <dgm:prSet presAssocID="{0F37FE1B-FC4B-45BB-BCBD-8237403F0EED}" presName="textNode" presStyleLbl="bgShp" presStyleIdx="0" presStyleCnt="5"/>
      <dgm:spPr/>
      <dgm:t>
        <a:bodyPr/>
        <a:lstStyle/>
        <a:p>
          <a:endParaRPr lang="pt-PT"/>
        </a:p>
      </dgm:t>
    </dgm:pt>
    <dgm:pt modelId="{2BC274BC-DF4E-4063-BA14-9113B54191A4}" type="pres">
      <dgm:prSet presAssocID="{0F37FE1B-FC4B-45BB-BCBD-8237403F0EED}" presName="compChildNode" presStyleCnt="0"/>
      <dgm:spPr/>
    </dgm:pt>
    <dgm:pt modelId="{F1706464-EC96-418D-B0BC-99A9EC7890FD}" type="pres">
      <dgm:prSet presAssocID="{0F37FE1B-FC4B-45BB-BCBD-8237403F0EED}" presName="theInnerList" presStyleCnt="0"/>
      <dgm:spPr/>
    </dgm:pt>
    <dgm:pt modelId="{064C6829-5E95-44EA-9443-C635EACCB131}" type="pres">
      <dgm:prSet presAssocID="{92CD56B8-2710-4D90-8E4B-650B52B76E2D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0DFE47-3309-4496-B8F3-B5B055FFFECA}" type="pres">
      <dgm:prSet presAssocID="{92CD56B8-2710-4D90-8E4B-650B52B76E2D}" presName="aSpace2" presStyleCnt="0"/>
      <dgm:spPr/>
    </dgm:pt>
    <dgm:pt modelId="{FF365C18-BE23-4590-96E2-B167F9459DE5}" type="pres">
      <dgm:prSet presAssocID="{A13775AE-AF94-4D6D-B7D4-A42BBC09D07E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91D0A-984F-4273-82C4-D7FE29E8508A}" type="pres">
      <dgm:prSet presAssocID="{0F37FE1B-FC4B-45BB-BCBD-8237403F0EED}" presName="aSpace" presStyleCnt="0"/>
      <dgm:spPr/>
    </dgm:pt>
    <dgm:pt modelId="{A3F2A5B5-E7EA-4666-B6C2-74B4A19EDA9A}" type="pres">
      <dgm:prSet presAssocID="{157A961E-A5DC-4D7C-9ED5-DDD2C636E946}" presName="compNode" presStyleCnt="0"/>
      <dgm:spPr/>
    </dgm:pt>
    <dgm:pt modelId="{596F62F7-0AFD-4CEE-8E19-46F415B9520E}" type="pres">
      <dgm:prSet presAssocID="{157A961E-A5DC-4D7C-9ED5-DDD2C636E946}" presName="aNode" presStyleLbl="bgShp" presStyleIdx="1" presStyleCnt="5"/>
      <dgm:spPr/>
      <dgm:t>
        <a:bodyPr/>
        <a:lstStyle/>
        <a:p>
          <a:endParaRPr lang="pt-PT"/>
        </a:p>
      </dgm:t>
    </dgm:pt>
    <dgm:pt modelId="{9A200844-FE0F-433F-B9EE-DA063CDF6EFF}" type="pres">
      <dgm:prSet presAssocID="{157A961E-A5DC-4D7C-9ED5-DDD2C636E946}" presName="textNode" presStyleLbl="bgShp" presStyleIdx="1" presStyleCnt="5"/>
      <dgm:spPr/>
      <dgm:t>
        <a:bodyPr/>
        <a:lstStyle/>
        <a:p>
          <a:endParaRPr lang="pt-PT"/>
        </a:p>
      </dgm:t>
    </dgm:pt>
    <dgm:pt modelId="{E99EC488-305C-4350-9572-9B9DA9358A99}" type="pres">
      <dgm:prSet presAssocID="{157A961E-A5DC-4D7C-9ED5-DDD2C636E946}" presName="compChildNode" presStyleCnt="0"/>
      <dgm:spPr/>
    </dgm:pt>
    <dgm:pt modelId="{FC7D8D88-29E4-4FE2-8509-D1ABC458C6E9}" type="pres">
      <dgm:prSet presAssocID="{157A961E-A5DC-4D7C-9ED5-DDD2C636E946}" presName="theInnerList" presStyleCnt="0"/>
      <dgm:spPr/>
    </dgm:pt>
    <dgm:pt modelId="{18B9E8FA-B14E-46B8-8C57-B44B88CA524D}" type="pres">
      <dgm:prSet presAssocID="{030B3DB8-1BF3-4594-8CBF-F40339F8D477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85496-923C-42B1-BB90-C7FA6FECF63C}" type="pres">
      <dgm:prSet presAssocID="{030B3DB8-1BF3-4594-8CBF-F40339F8D477}" presName="aSpace2" presStyleCnt="0"/>
      <dgm:spPr/>
    </dgm:pt>
    <dgm:pt modelId="{06D63A0F-6308-4B47-861A-A781C9DE2452}" type="pres">
      <dgm:prSet presAssocID="{5311E6D4-2410-428E-8E3C-909ACCAC162B}" presName="child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F38F4AB-AD34-4D9F-89DF-816E21020EAA}" type="pres">
      <dgm:prSet presAssocID="{157A961E-A5DC-4D7C-9ED5-DDD2C636E946}" presName="aSpace" presStyleCnt="0"/>
      <dgm:spPr/>
    </dgm:pt>
    <dgm:pt modelId="{FB5F61D5-7E79-4C7C-93FB-3E8546125C02}" type="pres">
      <dgm:prSet presAssocID="{BB8550AA-0DD1-4E92-8B68-395C849923DB}" presName="compNode" presStyleCnt="0"/>
      <dgm:spPr/>
    </dgm:pt>
    <dgm:pt modelId="{89E62F5E-483E-4CB9-B31D-DA6112EE9F7D}" type="pres">
      <dgm:prSet presAssocID="{BB8550AA-0DD1-4E92-8B68-395C849923DB}" presName="aNode" presStyleLbl="bgShp" presStyleIdx="2" presStyleCnt="5"/>
      <dgm:spPr/>
      <dgm:t>
        <a:bodyPr/>
        <a:lstStyle/>
        <a:p>
          <a:endParaRPr lang="en-US"/>
        </a:p>
      </dgm:t>
    </dgm:pt>
    <dgm:pt modelId="{E7334B95-634C-4100-9C20-7D5A5FB28E6C}" type="pres">
      <dgm:prSet presAssocID="{BB8550AA-0DD1-4E92-8B68-395C849923DB}" presName="textNode" presStyleLbl="bgShp" presStyleIdx="2" presStyleCnt="5"/>
      <dgm:spPr/>
      <dgm:t>
        <a:bodyPr/>
        <a:lstStyle/>
        <a:p>
          <a:endParaRPr lang="en-US"/>
        </a:p>
      </dgm:t>
    </dgm:pt>
    <dgm:pt modelId="{4C6DE284-6E86-4FBF-A284-1BA501B7D4D9}" type="pres">
      <dgm:prSet presAssocID="{BB8550AA-0DD1-4E92-8B68-395C849923DB}" presName="compChildNode" presStyleCnt="0"/>
      <dgm:spPr/>
    </dgm:pt>
    <dgm:pt modelId="{F7D7E1EB-F8B7-48FE-AC22-5EAC74D82183}" type="pres">
      <dgm:prSet presAssocID="{BB8550AA-0DD1-4E92-8B68-395C849923DB}" presName="theInnerList" presStyleCnt="0"/>
      <dgm:spPr/>
    </dgm:pt>
    <dgm:pt modelId="{B6AA9BF6-134A-4741-9783-083CA3509CE5}" type="pres">
      <dgm:prSet presAssocID="{06A29BA2-2DC1-45E5-AE86-24C39B344293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7EF49D-7FE7-44D4-9DBF-B1C97406BB96}" type="pres">
      <dgm:prSet presAssocID="{06A29BA2-2DC1-45E5-AE86-24C39B344293}" presName="aSpace2" presStyleCnt="0"/>
      <dgm:spPr/>
    </dgm:pt>
    <dgm:pt modelId="{9F240647-A808-49E2-8079-B79A41BD872F}" type="pres">
      <dgm:prSet presAssocID="{5D7E355B-C65B-481B-8AAC-033D2425EA9B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702F57-EAD8-473B-9E5C-55BD5E9C4469}" type="pres">
      <dgm:prSet presAssocID="{BB8550AA-0DD1-4E92-8B68-395C849923DB}" presName="aSpace" presStyleCnt="0"/>
      <dgm:spPr/>
    </dgm:pt>
    <dgm:pt modelId="{D3F5B050-6860-4763-9999-F0469F1DD4E1}" type="pres">
      <dgm:prSet presAssocID="{3752E84B-1431-425F-A94B-83BCFC7FBF8A}" presName="compNode" presStyleCnt="0"/>
      <dgm:spPr/>
    </dgm:pt>
    <dgm:pt modelId="{08835FE4-AEBA-4058-99AE-ED860F291D4C}" type="pres">
      <dgm:prSet presAssocID="{3752E84B-1431-425F-A94B-83BCFC7FBF8A}" presName="aNode" presStyleLbl="bgShp" presStyleIdx="3" presStyleCnt="5"/>
      <dgm:spPr/>
      <dgm:t>
        <a:bodyPr/>
        <a:lstStyle/>
        <a:p>
          <a:endParaRPr lang="pt-PT"/>
        </a:p>
      </dgm:t>
    </dgm:pt>
    <dgm:pt modelId="{961CC130-8CC6-47D8-A885-68018ED2E729}" type="pres">
      <dgm:prSet presAssocID="{3752E84B-1431-425F-A94B-83BCFC7FBF8A}" presName="textNode" presStyleLbl="bgShp" presStyleIdx="3" presStyleCnt="5"/>
      <dgm:spPr/>
      <dgm:t>
        <a:bodyPr/>
        <a:lstStyle/>
        <a:p>
          <a:endParaRPr lang="pt-PT"/>
        </a:p>
      </dgm:t>
    </dgm:pt>
    <dgm:pt modelId="{046FB0AC-E5EF-400B-B2CE-11DAC5007BED}" type="pres">
      <dgm:prSet presAssocID="{3752E84B-1431-425F-A94B-83BCFC7FBF8A}" presName="compChildNode" presStyleCnt="0"/>
      <dgm:spPr/>
    </dgm:pt>
    <dgm:pt modelId="{43196C2C-1CED-410C-83B6-E63F7EC90BA2}" type="pres">
      <dgm:prSet presAssocID="{3752E84B-1431-425F-A94B-83BCFC7FBF8A}" presName="theInnerList" presStyleCnt="0"/>
      <dgm:spPr/>
    </dgm:pt>
    <dgm:pt modelId="{D4D27311-CF9C-4007-B6F7-2B9A789EB912}" type="pres">
      <dgm:prSet presAssocID="{A913E97D-02A1-452D-B6A2-B169B5CC147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6FD47-83F6-421F-A384-A529D2C7E415}" type="pres">
      <dgm:prSet presAssocID="{A913E97D-02A1-452D-B6A2-B169B5CC1477}" presName="aSpace2" presStyleCnt="0"/>
      <dgm:spPr/>
    </dgm:pt>
    <dgm:pt modelId="{042048AC-B1F2-436C-BD6C-EC4A27FACCF6}" type="pres">
      <dgm:prSet presAssocID="{A8BF3CEB-03EE-41F9-8FEB-A905A11BA771}" presName="childNode" presStyleLbl="node1" presStyleIdx="7" presStyleCnt="10" custScaleX="11219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0528B8-4B80-41C4-B158-93705D4861E7}" type="pres">
      <dgm:prSet presAssocID="{3752E84B-1431-425F-A94B-83BCFC7FBF8A}" presName="aSpace" presStyleCnt="0"/>
      <dgm:spPr/>
    </dgm:pt>
    <dgm:pt modelId="{598BA059-7F92-4405-95CB-6F9593C555C7}" type="pres">
      <dgm:prSet presAssocID="{5B2CE0C4-C284-4736-BFD5-B97299E3D821}" presName="compNode" presStyleCnt="0"/>
      <dgm:spPr/>
    </dgm:pt>
    <dgm:pt modelId="{E1A1DB7B-3C22-4D13-BB43-1C41FD29165A}" type="pres">
      <dgm:prSet presAssocID="{5B2CE0C4-C284-4736-BFD5-B97299E3D821}" presName="aNode" presStyleLbl="bgShp" presStyleIdx="4" presStyleCnt="5"/>
      <dgm:spPr/>
      <dgm:t>
        <a:bodyPr/>
        <a:lstStyle/>
        <a:p>
          <a:endParaRPr lang="en-US"/>
        </a:p>
      </dgm:t>
    </dgm:pt>
    <dgm:pt modelId="{8F78542D-A929-4CC7-9663-92655B76D94C}" type="pres">
      <dgm:prSet presAssocID="{5B2CE0C4-C284-4736-BFD5-B97299E3D821}" presName="textNode" presStyleLbl="bgShp" presStyleIdx="4" presStyleCnt="5"/>
      <dgm:spPr/>
      <dgm:t>
        <a:bodyPr/>
        <a:lstStyle/>
        <a:p>
          <a:endParaRPr lang="en-US"/>
        </a:p>
      </dgm:t>
    </dgm:pt>
    <dgm:pt modelId="{4040366C-2CD0-476D-9593-0ADFABF05884}" type="pres">
      <dgm:prSet presAssocID="{5B2CE0C4-C284-4736-BFD5-B97299E3D821}" presName="compChildNode" presStyleCnt="0"/>
      <dgm:spPr/>
    </dgm:pt>
    <dgm:pt modelId="{7A4EC7F0-E624-44D9-A7E6-EF85CE36F537}" type="pres">
      <dgm:prSet presAssocID="{5B2CE0C4-C284-4736-BFD5-B97299E3D821}" presName="theInnerList" presStyleCnt="0"/>
      <dgm:spPr/>
    </dgm:pt>
    <dgm:pt modelId="{55C21316-3357-4071-8232-CA133890471A}" type="pres">
      <dgm:prSet presAssocID="{6C9A3729-86F8-4152-B456-24BB0AFB6B32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117C6-5F88-428E-81C4-CC6E94398BEB}" type="pres">
      <dgm:prSet presAssocID="{6C9A3729-86F8-4152-B456-24BB0AFB6B32}" presName="aSpace2" presStyleCnt="0"/>
      <dgm:spPr/>
    </dgm:pt>
    <dgm:pt modelId="{BE31FF99-B4E0-44EA-AD63-640B5EEFB9F3}" type="pres">
      <dgm:prSet presAssocID="{FEDFF798-A9D1-4B6B-9BA9-EF3BACCD3E86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6AEDA54-F10A-4E7D-AF74-CB93BF6FF3FA}" type="presOf" srcId="{06A29BA2-2DC1-45E5-AE86-24C39B344293}" destId="{B6AA9BF6-134A-4741-9783-083CA3509CE5}" srcOrd="0" destOrd="0" presId="urn:microsoft.com/office/officeart/2005/8/layout/lProcess2"/>
    <dgm:cxn modelId="{F048B952-6016-4E38-8F8A-85EC4A03302F}" srcId="{E6C5BA81-DBB9-4FDE-82CC-3260EE254D5F}" destId="{157A961E-A5DC-4D7C-9ED5-DDD2C636E946}" srcOrd="1" destOrd="0" parTransId="{BEB37BFA-4C43-453C-8E43-81E1B11103F7}" sibTransId="{698D1669-32B0-498D-BBDC-8312BDE58C2C}"/>
    <dgm:cxn modelId="{123ADFD7-6BB7-473F-BC1D-AABA14FC984A}" srcId="{E6C5BA81-DBB9-4FDE-82CC-3260EE254D5F}" destId="{3752E84B-1431-425F-A94B-83BCFC7FBF8A}" srcOrd="3" destOrd="0" parTransId="{FABB77F5-21EA-4ACF-9ACD-0C2B16CEBA5F}" sibTransId="{5D28B3E4-EA81-4514-89D6-9B2E73C202DC}"/>
    <dgm:cxn modelId="{48F4F47E-45A3-4171-9E2B-0C614F95DCF7}" type="presOf" srcId="{0F37FE1B-FC4B-45BB-BCBD-8237403F0EED}" destId="{A4602501-49A8-41A7-8034-290A2F93F35A}" srcOrd="0" destOrd="0" presId="urn:microsoft.com/office/officeart/2005/8/layout/lProcess2"/>
    <dgm:cxn modelId="{873E4388-EACF-48D8-AEE3-AA0EA7A750AB}" type="presOf" srcId="{BB8550AA-0DD1-4E92-8B68-395C849923DB}" destId="{E7334B95-634C-4100-9C20-7D5A5FB28E6C}" srcOrd="1" destOrd="0" presId="urn:microsoft.com/office/officeart/2005/8/layout/lProcess2"/>
    <dgm:cxn modelId="{A4F3BF4D-A128-4F81-8702-44B7209DC469}" type="presOf" srcId="{A8BF3CEB-03EE-41F9-8FEB-A905A11BA771}" destId="{042048AC-B1F2-436C-BD6C-EC4A27FACCF6}" srcOrd="0" destOrd="0" presId="urn:microsoft.com/office/officeart/2005/8/layout/lProcess2"/>
    <dgm:cxn modelId="{C47949EA-15CA-4665-B776-0CA1B03B2C5A}" type="presOf" srcId="{3752E84B-1431-425F-A94B-83BCFC7FBF8A}" destId="{961CC130-8CC6-47D8-A885-68018ED2E729}" srcOrd="1" destOrd="0" presId="urn:microsoft.com/office/officeart/2005/8/layout/lProcess2"/>
    <dgm:cxn modelId="{17E0D814-F5B9-4A13-92E0-38C39B17AA9F}" srcId="{BB8550AA-0DD1-4E92-8B68-395C849923DB}" destId="{06A29BA2-2DC1-45E5-AE86-24C39B344293}" srcOrd="0" destOrd="0" parTransId="{BDDA44C6-8396-4D0B-AE3B-30ACC864975D}" sibTransId="{2C7E16F3-61A4-4771-AC9B-882D94E2D692}"/>
    <dgm:cxn modelId="{5451B450-01B2-4C84-B29E-EDC22EB4EB97}" type="presOf" srcId="{FEDFF798-A9D1-4B6B-9BA9-EF3BACCD3E86}" destId="{BE31FF99-B4E0-44EA-AD63-640B5EEFB9F3}" srcOrd="0" destOrd="0" presId="urn:microsoft.com/office/officeart/2005/8/layout/lProcess2"/>
    <dgm:cxn modelId="{BB48D62E-D80E-4742-BA2A-EE441958378C}" srcId="{157A961E-A5DC-4D7C-9ED5-DDD2C636E946}" destId="{030B3DB8-1BF3-4594-8CBF-F40339F8D477}" srcOrd="0" destOrd="0" parTransId="{FC0E70F5-C870-493F-9A16-F08D916F8CC9}" sibTransId="{92D5019E-E47C-4899-8BFC-2B0C37A2C96E}"/>
    <dgm:cxn modelId="{99DDDB71-309D-4A5C-A543-99462446F729}" srcId="{3752E84B-1431-425F-A94B-83BCFC7FBF8A}" destId="{A8BF3CEB-03EE-41F9-8FEB-A905A11BA771}" srcOrd="1" destOrd="0" parTransId="{729AAC99-958E-4E9C-B7AF-8D40F887658F}" sibTransId="{43C608FD-8BD5-4D43-B364-9721DF97B6E6}"/>
    <dgm:cxn modelId="{66899D17-6E56-42E2-9B77-7B1AFCBCF588}" type="presOf" srcId="{5D7E355B-C65B-481B-8AAC-033D2425EA9B}" destId="{9F240647-A808-49E2-8079-B79A41BD872F}" srcOrd="0" destOrd="0" presId="urn:microsoft.com/office/officeart/2005/8/layout/lProcess2"/>
    <dgm:cxn modelId="{C69CD679-A5C6-4791-ABDB-B8E5D2B31985}" type="presOf" srcId="{E6C5BA81-DBB9-4FDE-82CC-3260EE254D5F}" destId="{463E4FAC-2CE8-4016-A61D-A33E1D141C07}" srcOrd="0" destOrd="0" presId="urn:microsoft.com/office/officeart/2005/8/layout/lProcess2"/>
    <dgm:cxn modelId="{BABDD457-AB4D-4AE6-A201-DEFAB696431B}" srcId="{3752E84B-1431-425F-A94B-83BCFC7FBF8A}" destId="{A913E97D-02A1-452D-B6A2-B169B5CC1477}" srcOrd="0" destOrd="0" parTransId="{C960B191-4A01-4D35-925C-D86A4B65B38B}" sibTransId="{24A2AAA2-B342-4DEE-B115-01B3AFBDB9B3}"/>
    <dgm:cxn modelId="{D64F118C-8456-4A93-A473-CA8436F18C93}" type="presOf" srcId="{5B2CE0C4-C284-4736-BFD5-B97299E3D821}" destId="{E1A1DB7B-3C22-4D13-BB43-1C41FD29165A}" srcOrd="0" destOrd="0" presId="urn:microsoft.com/office/officeart/2005/8/layout/lProcess2"/>
    <dgm:cxn modelId="{C7886FCD-2969-4589-9715-4D848AC15DC9}" srcId="{5B2CE0C4-C284-4736-BFD5-B97299E3D821}" destId="{6C9A3729-86F8-4152-B456-24BB0AFB6B32}" srcOrd="0" destOrd="0" parTransId="{57E84C16-604C-4661-B0CF-E341D3287695}" sibTransId="{2076868C-0BF2-4C7C-AAC5-4E54DEB411FD}"/>
    <dgm:cxn modelId="{618040EF-E866-4631-BB98-959B08A07551}" srcId="{BB8550AA-0DD1-4E92-8B68-395C849923DB}" destId="{5D7E355B-C65B-481B-8AAC-033D2425EA9B}" srcOrd="1" destOrd="0" parTransId="{72FB78DA-AB49-4C9C-9F09-75543E6475A8}" sibTransId="{A416D379-7485-4E2D-A63E-143EF5F26149}"/>
    <dgm:cxn modelId="{6A088CE6-0BCE-4764-9813-39A1B40144D8}" type="presOf" srcId="{5311E6D4-2410-428E-8E3C-909ACCAC162B}" destId="{06D63A0F-6308-4B47-861A-A781C9DE2452}" srcOrd="0" destOrd="0" presId="urn:microsoft.com/office/officeart/2005/8/layout/lProcess2"/>
    <dgm:cxn modelId="{4181ABDC-D5BF-4002-B92D-A0B3A86FB2B4}" type="presOf" srcId="{A913E97D-02A1-452D-B6A2-B169B5CC1477}" destId="{D4D27311-CF9C-4007-B6F7-2B9A789EB912}" srcOrd="0" destOrd="0" presId="urn:microsoft.com/office/officeart/2005/8/layout/lProcess2"/>
    <dgm:cxn modelId="{A3182ECB-07ED-459F-9C04-94FAAFFC6034}" srcId="{E6C5BA81-DBB9-4FDE-82CC-3260EE254D5F}" destId="{BB8550AA-0DD1-4E92-8B68-395C849923DB}" srcOrd="2" destOrd="0" parTransId="{578A5653-8F69-4A3C-9834-30C153A00A64}" sibTransId="{8C18D9BD-74E9-4830-9C3B-92B588E81443}"/>
    <dgm:cxn modelId="{D88BC7E8-A4C3-4B76-BD42-94275CFD47E9}" srcId="{E6C5BA81-DBB9-4FDE-82CC-3260EE254D5F}" destId="{0F37FE1B-FC4B-45BB-BCBD-8237403F0EED}" srcOrd="0" destOrd="0" parTransId="{8EF5E076-C041-4FC4-86B9-78C043EB2E59}" sibTransId="{7D699477-EC1C-4B0C-B4B6-B3F7F8ECE720}"/>
    <dgm:cxn modelId="{BD6C83DB-FCF3-4505-94DB-066026E8DA7C}" type="presOf" srcId="{030B3DB8-1BF3-4594-8CBF-F40339F8D477}" destId="{18B9E8FA-B14E-46B8-8C57-B44B88CA524D}" srcOrd="0" destOrd="0" presId="urn:microsoft.com/office/officeart/2005/8/layout/lProcess2"/>
    <dgm:cxn modelId="{F055B9E2-725B-42D3-B1B0-19A3BBCB9C03}" type="presOf" srcId="{3752E84B-1431-425F-A94B-83BCFC7FBF8A}" destId="{08835FE4-AEBA-4058-99AE-ED860F291D4C}" srcOrd="0" destOrd="0" presId="urn:microsoft.com/office/officeart/2005/8/layout/lProcess2"/>
    <dgm:cxn modelId="{A5CD4796-94EF-4DA5-9FC5-B277428325ED}" srcId="{E6C5BA81-DBB9-4FDE-82CC-3260EE254D5F}" destId="{5B2CE0C4-C284-4736-BFD5-B97299E3D821}" srcOrd="4" destOrd="0" parTransId="{0C456333-7CE4-46DF-BB91-3C38D7E9EACE}" sibTransId="{EB161A7A-19A6-4357-89BC-5F9AC38BA9D7}"/>
    <dgm:cxn modelId="{8626A4C7-28AB-4EF8-B5E2-03BCC4DED3F8}" type="presOf" srcId="{A13775AE-AF94-4D6D-B7D4-A42BBC09D07E}" destId="{FF365C18-BE23-4590-96E2-B167F9459DE5}" srcOrd="0" destOrd="0" presId="urn:microsoft.com/office/officeart/2005/8/layout/lProcess2"/>
    <dgm:cxn modelId="{769395FF-7CBF-4F7B-881E-78D1305AEFE7}" type="presOf" srcId="{5B2CE0C4-C284-4736-BFD5-B97299E3D821}" destId="{8F78542D-A929-4CC7-9663-92655B76D94C}" srcOrd="1" destOrd="0" presId="urn:microsoft.com/office/officeart/2005/8/layout/lProcess2"/>
    <dgm:cxn modelId="{DDB0AE79-CAE5-4F28-A8CA-AE37D6839B63}" srcId="{157A961E-A5DC-4D7C-9ED5-DDD2C636E946}" destId="{5311E6D4-2410-428E-8E3C-909ACCAC162B}" srcOrd="1" destOrd="0" parTransId="{139482B8-3392-42A9-AB5A-6549DA9ED0F6}" sibTransId="{F8DE9B1C-05C7-4F65-95E6-E6A9305481FD}"/>
    <dgm:cxn modelId="{28A72622-F487-412D-81B5-58DFE00C1114}" srcId="{0F37FE1B-FC4B-45BB-BCBD-8237403F0EED}" destId="{92CD56B8-2710-4D90-8E4B-650B52B76E2D}" srcOrd="0" destOrd="0" parTransId="{753D5DA8-93D1-495E-B79C-F4FBBB32B52C}" sibTransId="{BC994FDB-5EAB-445D-BF95-DED8A4752D40}"/>
    <dgm:cxn modelId="{8F3C1258-1E2A-47C3-B028-B543E66830E3}" type="presOf" srcId="{92CD56B8-2710-4D90-8E4B-650B52B76E2D}" destId="{064C6829-5E95-44EA-9443-C635EACCB131}" srcOrd="0" destOrd="0" presId="urn:microsoft.com/office/officeart/2005/8/layout/lProcess2"/>
    <dgm:cxn modelId="{AA7AAEFD-2F3C-4A46-8353-7482ADFD81D0}" type="presOf" srcId="{0F37FE1B-FC4B-45BB-BCBD-8237403F0EED}" destId="{6B4C82F9-3E99-48E9-A0D5-A967AEFD7B8B}" srcOrd="1" destOrd="0" presId="urn:microsoft.com/office/officeart/2005/8/layout/lProcess2"/>
    <dgm:cxn modelId="{F7CFBAB8-5357-4162-AE91-1A4507314C0A}" type="presOf" srcId="{157A961E-A5DC-4D7C-9ED5-DDD2C636E946}" destId="{9A200844-FE0F-433F-B9EE-DA063CDF6EFF}" srcOrd="1" destOrd="0" presId="urn:microsoft.com/office/officeart/2005/8/layout/lProcess2"/>
    <dgm:cxn modelId="{9C5791A7-BC5A-416C-9941-7C0F09585F90}" type="presOf" srcId="{BB8550AA-0DD1-4E92-8B68-395C849923DB}" destId="{89E62F5E-483E-4CB9-B31D-DA6112EE9F7D}" srcOrd="0" destOrd="0" presId="urn:microsoft.com/office/officeart/2005/8/layout/lProcess2"/>
    <dgm:cxn modelId="{E9E75D23-7893-40A7-82FD-A02778C6EEF2}" type="presOf" srcId="{6C9A3729-86F8-4152-B456-24BB0AFB6B32}" destId="{55C21316-3357-4071-8232-CA133890471A}" srcOrd="0" destOrd="0" presId="urn:microsoft.com/office/officeart/2005/8/layout/lProcess2"/>
    <dgm:cxn modelId="{A211A019-5852-4272-A008-18133A8EE6E0}" srcId="{0F37FE1B-FC4B-45BB-BCBD-8237403F0EED}" destId="{A13775AE-AF94-4D6D-B7D4-A42BBC09D07E}" srcOrd="1" destOrd="0" parTransId="{DF18FED7-C208-48E3-B74F-5B2995E6D47F}" sibTransId="{66D8595E-94A1-4BFC-8704-14EA4129556F}"/>
    <dgm:cxn modelId="{64F70CDD-25C1-40D5-9246-BB19F5294729}" type="presOf" srcId="{157A961E-A5DC-4D7C-9ED5-DDD2C636E946}" destId="{596F62F7-0AFD-4CEE-8E19-46F415B9520E}" srcOrd="0" destOrd="0" presId="urn:microsoft.com/office/officeart/2005/8/layout/lProcess2"/>
    <dgm:cxn modelId="{6BFBC9E1-53FA-4D0B-AB19-DB7E806F8CEB}" srcId="{5B2CE0C4-C284-4736-BFD5-B97299E3D821}" destId="{FEDFF798-A9D1-4B6B-9BA9-EF3BACCD3E86}" srcOrd="1" destOrd="0" parTransId="{2D79A14B-8DA0-4ADA-99EB-3467AF83BB66}" sibTransId="{746151F2-6EA3-42DD-8103-C350CE3B989F}"/>
    <dgm:cxn modelId="{ED3A331E-65B6-48EF-A8FD-A54023D133FE}" type="presParOf" srcId="{463E4FAC-2CE8-4016-A61D-A33E1D141C07}" destId="{A6AA06D9-61CE-4FA5-8795-24F3403E1126}" srcOrd="0" destOrd="0" presId="urn:microsoft.com/office/officeart/2005/8/layout/lProcess2"/>
    <dgm:cxn modelId="{A757DAD2-7607-4C02-9A5C-13E2ED2C4604}" type="presParOf" srcId="{A6AA06D9-61CE-4FA5-8795-24F3403E1126}" destId="{A4602501-49A8-41A7-8034-290A2F93F35A}" srcOrd="0" destOrd="0" presId="urn:microsoft.com/office/officeart/2005/8/layout/lProcess2"/>
    <dgm:cxn modelId="{EC6CDBCC-A442-483A-BB86-1FBFE4010C15}" type="presParOf" srcId="{A6AA06D9-61CE-4FA5-8795-24F3403E1126}" destId="{6B4C82F9-3E99-48E9-A0D5-A967AEFD7B8B}" srcOrd="1" destOrd="0" presId="urn:microsoft.com/office/officeart/2005/8/layout/lProcess2"/>
    <dgm:cxn modelId="{F95EF6BC-3FD3-4FDF-BE74-8DA6C3804577}" type="presParOf" srcId="{A6AA06D9-61CE-4FA5-8795-24F3403E1126}" destId="{2BC274BC-DF4E-4063-BA14-9113B54191A4}" srcOrd="2" destOrd="0" presId="urn:microsoft.com/office/officeart/2005/8/layout/lProcess2"/>
    <dgm:cxn modelId="{139465D2-A9A4-4765-B196-BA2A561C9A6A}" type="presParOf" srcId="{2BC274BC-DF4E-4063-BA14-9113B54191A4}" destId="{F1706464-EC96-418D-B0BC-99A9EC7890FD}" srcOrd="0" destOrd="0" presId="urn:microsoft.com/office/officeart/2005/8/layout/lProcess2"/>
    <dgm:cxn modelId="{D00B3D19-6104-4589-9116-157A260EC333}" type="presParOf" srcId="{F1706464-EC96-418D-B0BC-99A9EC7890FD}" destId="{064C6829-5E95-44EA-9443-C635EACCB131}" srcOrd="0" destOrd="0" presId="urn:microsoft.com/office/officeart/2005/8/layout/lProcess2"/>
    <dgm:cxn modelId="{FCFB9556-6433-41EC-8203-5BB23D6EFCD0}" type="presParOf" srcId="{F1706464-EC96-418D-B0BC-99A9EC7890FD}" destId="{F50DFE47-3309-4496-B8F3-B5B055FFFECA}" srcOrd="1" destOrd="0" presId="urn:microsoft.com/office/officeart/2005/8/layout/lProcess2"/>
    <dgm:cxn modelId="{D7D349FA-5314-43BE-B443-2D285DCA34B0}" type="presParOf" srcId="{F1706464-EC96-418D-B0BC-99A9EC7890FD}" destId="{FF365C18-BE23-4590-96E2-B167F9459DE5}" srcOrd="2" destOrd="0" presId="urn:microsoft.com/office/officeart/2005/8/layout/lProcess2"/>
    <dgm:cxn modelId="{A7C65EAD-0040-488C-AA54-B52F8122C624}" type="presParOf" srcId="{463E4FAC-2CE8-4016-A61D-A33E1D141C07}" destId="{7D291D0A-984F-4273-82C4-D7FE29E8508A}" srcOrd="1" destOrd="0" presId="urn:microsoft.com/office/officeart/2005/8/layout/lProcess2"/>
    <dgm:cxn modelId="{D5208B22-CB06-460B-BEF4-42FDC12ED863}" type="presParOf" srcId="{463E4FAC-2CE8-4016-A61D-A33E1D141C07}" destId="{A3F2A5B5-E7EA-4666-B6C2-74B4A19EDA9A}" srcOrd="2" destOrd="0" presId="urn:microsoft.com/office/officeart/2005/8/layout/lProcess2"/>
    <dgm:cxn modelId="{52DC4D44-9BD9-40D6-BC2E-ACE14094CA5B}" type="presParOf" srcId="{A3F2A5B5-E7EA-4666-B6C2-74B4A19EDA9A}" destId="{596F62F7-0AFD-4CEE-8E19-46F415B9520E}" srcOrd="0" destOrd="0" presId="urn:microsoft.com/office/officeart/2005/8/layout/lProcess2"/>
    <dgm:cxn modelId="{BCB0D901-B605-482E-BC1F-6735C032D94D}" type="presParOf" srcId="{A3F2A5B5-E7EA-4666-B6C2-74B4A19EDA9A}" destId="{9A200844-FE0F-433F-B9EE-DA063CDF6EFF}" srcOrd="1" destOrd="0" presId="urn:microsoft.com/office/officeart/2005/8/layout/lProcess2"/>
    <dgm:cxn modelId="{256D91EA-FBD3-4529-90A0-1DE56970FAB2}" type="presParOf" srcId="{A3F2A5B5-E7EA-4666-B6C2-74B4A19EDA9A}" destId="{E99EC488-305C-4350-9572-9B9DA9358A99}" srcOrd="2" destOrd="0" presId="urn:microsoft.com/office/officeart/2005/8/layout/lProcess2"/>
    <dgm:cxn modelId="{075D42A5-CF96-4B5D-B5DF-977745095AA3}" type="presParOf" srcId="{E99EC488-305C-4350-9572-9B9DA9358A99}" destId="{FC7D8D88-29E4-4FE2-8509-D1ABC458C6E9}" srcOrd="0" destOrd="0" presId="urn:microsoft.com/office/officeart/2005/8/layout/lProcess2"/>
    <dgm:cxn modelId="{34AA52C1-40F3-4BC1-8F7F-C6BA30D25E63}" type="presParOf" srcId="{FC7D8D88-29E4-4FE2-8509-D1ABC458C6E9}" destId="{18B9E8FA-B14E-46B8-8C57-B44B88CA524D}" srcOrd="0" destOrd="0" presId="urn:microsoft.com/office/officeart/2005/8/layout/lProcess2"/>
    <dgm:cxn modelId="{464CA524-50F5-40F3-AF60-31C35BCDDBEF}" type="presParOf" srcId="{FC7D8D88-29E4-4FE2-8509-D1ABC458C6E9}" destId="{AEE85496-923C-42B1-BB90-C7FA6FECF63C}" srcOrd="1" destOrd="0" presId="urn:microsoft.com/office/officeart/2005/8/layout/lProcess2"/>
    <dgm:cxn modelId="{FD996B8A-C1E6-4784-8B2C-64F6E7DC376B}" type="presParOf" srcId="{FC7D8D88-29E4-4FE2-8509-D1ABC458C6E9}" destId="{06D63A0F-6308-4B47-861A-A781C9DE2452}" srcOrd="2" destOrd="0" presId="urn:microsoft.com/office/officeart/2005/8/layout/lProcess2"/>
    <dgm:cxn modelId="{7C5C1CCB-5E45-43A1-859B-30B182B1EC8F}" type="presParOf" srcId="{463E4FAC-2CE8-4016-A61D-A33E1D141C07}" destId="{9F38F4AB-AD34-4D9F-89DF-816E21020EAA}" srcOrd="3" destOrd="0" presId="urn:microsoft.com/office/officeart/2005/8/layout/lProcess2"/>
    <dgm:cxn modelId="{8A64385B-6942-40B7-A342-93702091D105}" type="presParOf" srcId="{463E4FAC-2CE8-4016-A61D-A33E1D141C07}" destId="{FB5F61D5-7E79-4C7C-93FB-3E8546125C02}" srcOrd="4" destOrd="0" presId="urn:microsoft.com/office/officeart/2005/8/layout/lProcess2"/>
    <dgm:cxn modelId="{7BFB6E0F-7338-43DA-9424-F553439B7A55}" type="presParOf" srcId="{FB5F61D5-7E79-4C7C-93FB-3E8546125C02}" destId="{89E62F5E-483E-4CB9-B31D-DA6112EE9F7D}" srcOrd="0" destOrd="0" presId="urn:microsoft.com/office/officeart/2005/8/layout/lProcess2"/>
    <dgm:cxn modelId="{14A65473-AA75-4B42-9A6E-6CC20E1A0D62}" type="presParOf" srcId="{FB5F61D5-7E79-4C7C-93FB-3E8546125C02}" destId="{E7334B95-634C-4100-9C20-7D5A5FB28E6C}" srcOrd="1" destOrd="0" presId="urn:microsoft.com/office/officeart/2005/8/layout/lProcess2"/>
    <dgm:cxn modelId="{03906CC4-608F-4577-9E3A-D9FB5D784477}" type="presParOf" srcId="{FB5F61D5-7E79-4C7C-93FB-3E8546125C02}" destId="{4C6DE284-6E86-4FBF-A284-1BA501B7D4D9}" srcOrd="2" destOrd="0" presId="urn:microsoft.com/office/officeart/2005/8/layout/lProcess2"/>
    <dgm:cxn modelId="{9030D7B2-E933-4DB2-AB74-F3EF469D55AA}" type="presParOf" srcId="{4C6DE284-6E86-4FBF-A284-1BA501B7D4D9}" destId="{F7D7E1EB-F8B7-48FE-AC22-5EAC74D82183}" srcOrd="0" destOrd="0" presId="urn:microsoft.com/office/officeart/2005/8/layout/lProcess2"/>
    <dgm:cxn modelId="{5FE466C4-7323-40FF-B4D0-EC013EB3023E}" type="presParOf" srcId="{F7D7E1EB-F8B7-48FE-AC22-5EAC74D82183}" destId="{B6AA9BF6-134A-4741-9783-083CA3509CE5}" srcOrd="0" destOrd="0" presId="urn:microsoft.com/office/officeart/2005/8/layout/lProcess2"/>
    <dgm:cxn modelId="{DC840A3B-7406-4D6D-8DDF-DEC1171FB4FD}" type="presParOf" srcId="{F7D7E1EB-F8B7-48FE-AC22-5EAC74D82183}" destId="{357EF49D-7FE7-44D4-9DBF-B1C97406BB96}" srcOrd="1" destOrd="0" presId="urn:microsoft.com/office/officeart/2005/8/layout/lProcess2"/>
    <dgm:cxn modelId="{61BFD37A-56EB-4FB0-B76C-48AF749C4AEE}" type="presParOf" srcId="{F7D7E1EB-F8B7-48FE-AC22-5EAC74D82183}" destId="{9F240647-A808-49E2-8079-B79A41BD872F}" srcOrd="2" destOrd="0" presId="urn:microsoft.com/office/officeart/2005/8/layout/lProcess2"/>
    <dgm:cxn modelId="{FF333A31-A627-42B8-A6D3-000D3DBE8AF5}" type="presParOf" srcId="{463E4FAC-2CE8-4016-A61D-A33E1D141C07}" destId="{78702F57-EAD8-473B-9E5C-55BD5E9C4469}" srcOrd="5" destOrd="0" presId="urn:microsoft.com/office/officeart/2005/8/layout/lProcess2"/>
    <dgm:cxn modelId="{C2455F75-BCDB-4171-A389-03646F271A47}" type="presParOf" srcId="{463E4FAC-2CE8-4016-A61D-A33E1D141C07}" destId="{D3F5B050-6860-4763-9999-F0469F1DD4E1}" srcOrd="6" destOrd="0" presId="urn:microsoft.com/office/officeart/2005/8/layout/lProcess2"/>
    <dgm:cxn modelId="{6C325B39-1E7D-4D74-AB75-BA94F59300E5}" type="presParOf" srcId="{D3F5B050-6860-4763-9999-F0469F1DD4E1}" destId="{08835FE4-AEBA-4058-99AE-ED860F291D4C}" srcOrd="0" destOrd="0" presId="urn:microsoft.com/office/officeart/2005/8/layout/lProcess2"/>
    <dgm:cxn modelId="{38264B1E-5151-4462-913A-C10114663E7B}" type="presParOf" srcId="{D3F5B050-6860-4763-9999-F0469F1DD4E1}" destId="{961CC130-8CC6-47D8-A885-68018ED2E729}" srcOrd="1" destOrd="0" presId="urn:microsoft.com/office/officeart/2005/8/layout/lProcess2"/>
    <dgm:cxn modelId="{3A2E6493-82AE-47B4-A9B2-53FE70BD541D}" type="presParOf" srcId="{D3F5B050-6860-4763-9999-F0469F1DD4E1}" destId="{046FB0AC-E5EF-400B-B2CE-11DAC5007BED}" srcOrd="2" destOrd="0" presId="urn:microsoft.com/office/officeart/2005/8/layout/lProcess2"/>
    <dgm:cxn modelId="{7D79CD12-13A4-4B48-A0A9-60C5A314C8B5}" type="presParOf" srcId="{046FB0AC-E5EF-400B-B2CE-11DAC5007BED}" destId="{43196C2C-1CED-410C-83B6-E63F7EC90BA2}" srcOrd="0" destOrd="0" presId="urn:microsoft.com/office/officeart/2005/8/layout/lProcess2"/>
    <dgm:cxn modelId="{B2F07253-F776-470C-BEF2-AC74C128CDD1}" type="presParOf" srcId="{43196C2C-1CED-410C-83B6-E63F7EC90BA2}" destId="{D4D27311-CF9C-4007-B6F7-2B9A789EB912}" srcOrd="0" destOrd="0" presId="urn:microsoft.com/office/officeart/2005/8/layout/lProcess2"/>
    <dgm:cxn modelId="{51CC07C9-A820-4166-8234-9171E7498B4C}" type="presParOf" srcId="{43196C2C-1CED-410C-83B6-E63F7EC90BA2}" destId="{AEE6FD47-83F6-421F-A384-A529D2C7E415}" srcOrd="1" destOrd="0" presId="urn:microsoft.com/office/officeart/2005/8/layout/lProcess2"/>
    <dgm:cxn modelId="{8F23FD12-16C1-4AF0-AE10-8649D562CDD8}" type="presParOf" srcId="{43196C2C-1CED-410C-83B6-E63F7EC90BA2}" destId="{042048AC-B1F2-436C-BD6C-EC4A27FACCF6}" srcOrd="2" destOrd="0" presId="urn:microsoft.com/office/officeart/2005/8/layout/lProcess2"/>
    <dgm:cxn modelId="{4BF70675-E94C-4539-8C00-A370E3688FC3}" type="presParOf" srcId="{463E4FAC-2CE8-4016-A61D-A33E1D141C07}" destId="{1A0528B8-4B80-41C4-B158-93705D4861E7}" srcOrd="7" destOrd="0" presId="urn:microsoft.com/office/officeart/2005/8/layout/lProcess2"/>
    <dgm:cxn modelId="{E938F539-D6EF-4DA6-80A4-3AA30A9990A9}" type="presParOf" srcId="{463E4FAC-2CE8-4016-A61D-A33E1D141C07}" destId="{598BA059-7F92-4405-95CB-6F9593C555C7}" srcOrd="8" destOrd="0" presId="urn:microsoft.com/office/officeart/2005/8/layout/lProcess2"/>
    <dgm:cxn modelId="{67A7B45F-6CEF-4871-8800-A71E51B4C465}" type="presParOf" srcId="{598BA059-7F92-4405-95CB-6F9593C555C7}" destId="{E1A1DB7B-3C22-4D13-BB43-1C41FD29165A}" srcOrd="0" destOrd="0" presId="urn:microsoft.com/office/officeart/2005/8/layout/lProcess2"/>
    <dgm:cxn modelId="{06156634-C5DD-4950-9975-F932E26761CE}" type="presParOf" srcId="{598BA059-7F92-4405-95CB-6F9593C555C7}" destId="{8F78542D-A929-4CC7-9663-92655B76D94C}" srcOrd="1" destOrd="0" presId="urn:microsoft.com/office/officeart/2005/8/layout/lProcess2"/>
    <dgm:cxn modelId="{48DA0464-0EEE-4152-B762-FA2FCB4F68F0}" type="presParOf" srcId="{598BA059-7F92-4405-95CB-6F9593C555C7}" destId="{4040366C-2CD0-476D-9593-0ADFABF05884}" srcOrd="2" destOrd="0" presId="urn:microsoft.com/office/officeart/2005/8/layout/lProcess2"/>
    <dgm:cxn modelId="{EFABC4C8-AF18-4C06-BF1F-293551B9C6E7}" type="presParOf" srcId="{4040366C-2CD0-476D-9593-0ADFABF05884}" destId="{7A4EC7F0-E624-44D9-A7E6-EF85CE36F537}" srcOrd="0" destOrd="0" presId="urn:microsoft.com/office/officeart/2005/8/layout/lProcess2"/>
    <dgm:cxn modelId="{08AA8499-4194-493C-8D66-5FDF1E380E20}" type="presParOf" srcId="{7A4EC7F0-E624-44D9-A7E6-EF85CE36F537}" destId="{55C21316-3357-4071-8232-CA133890471A}" srcOrd="0" destOrd="0" presId="urn:microsoft.com/office/officeart/2005/8/layout/lProcess2"/>
    <dgm:cxn modelId="{651AEE48-C8F8-41B5-B0B6-B4C00B2A26D8}" type="presParOf" srcId="{7A4EC7F0-E624-44D9-A7E6-EF85CE36F537}" destId="{103117C6-5F88-428E-81C4-CC6E94398BEB}" srcOrd="1" destOrd="0" presId="urn:microsoft.com/office/officeart/2005/8/layout/lProcess2"/>
    <dgm:cxn modelId="{F848717B-77B6-4D6C-9EB5-CB3CFF08E4BA}" type="presParOf" srcId="{7A4EC7F0-E624-44D9-A7E6-EF85CE36F537}" destId="{BE31FF99-B4E0-44EA-AD63-640B5EEFB9F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A51845-BAFD-5344-8077-4425702CAAB1}" type="doc">
      <dgm:prSet loTypeId="urn:microsoft.com/office/officeart/2005/8/layout/lProcess2" loCatId="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74C18826-EE40-45F7-987A-CD06028317F2}">
      <dgm:prSet custT="1"/>
      <dgm:spPr>
        <a:ln>
          <a:solidFill>
            <a:srgbClr val="4F6228"/>
          </a:solidFill>
        </a:ln>
      </dgm:spPr>
      <dgm:t>
        <a:bodyPr/>
        <a:lstStyle/>
        <a:p>
          <a:endParaRPr lang="en-US" sz="700" b="1" dirty="0" smtClean="0"/>
        </a:p>
        <a:p>
          <a:endParaRPr lang="en-US" sz="700" b="1" dirty="0" smtClean="0"/>
        </a:p>
        <a:p>
          <a:endParaRPr lang="en-US" sz="1800" b="1" dirty="0" smtClean="0"/>
        </a:p>
        <a:p>
          <a:r>
            <a:rPr lang="en-US" sz="1800" b="1" dirty="0" err="1" smtClean="0"/>
            <a:t>Área</a:t>
          </a:r>
          <a:r>
            <a:rPr lang="en-US" sz="1800" b="1" dirty="0" smtClean="0"/>
            <a:t> </a:t>
          </a:r>
          <a:r>
            <a:rPr lang="en-US" sz="1800" b="1" dirty="0" err="1" smtClean="0"/>
            <a:t>Conhecimento</a:t>
          </a:r>
          <a:r>
            <a:rPr lang="en-US" sz="1800" b="1" dirty="0" smtClean="0"/>
            <a:t> </a:t>
          </a:r>
          <a:r>
            <a:rPr lang="en-US" sz="1800" b="1" dirty="0" err="1" smtClean="0"/>
            <a:t>Científico</a:t>
          </a:r>
          <a:endParaRPr lang="en-US" sz="1800" b="1" dirty="0"/>
        </a:p>
      </dgm:t>
    </dgm:pt>
    <dgm:pt modelId="{3DC860D2-65E0-45C2-A377-E9F8C95B7987}" type="parTrans" cxnId="{30BB96DA-2B1E-4E94-AC7D-428A6C188DA7}">
      <dgm:prSet/>
      <dgm:spPr/>
      <dgm:t>
        <a:bodyPr/>
        <a:lstStyle/>
        <a:p>
          <a:endParaRPr lang="pt-PT"/>
        </a:p>
      </dgm:t>
    </dgm:pt>
    <dgm:pt modelId="{2093B6FF-C7F1-43C1-A6B5-D2F15CC6BBE9}" type="sibTrans" cxnId="{30BB96DA-2B1E-4E94-AC7D-428A6C188DA7}">
      <dgm:prSet/>
      <dgm:spPr/>
      <dgm:t>
        <a:bodyPr/>
        <a:lstStyle/>
        <a:p>
          <a:endParaRPr lang="pt-PT"/>
        </a:p>
      </dgm:t>
    </dgm:pt>
    <dgm:pt modelId="{AF04AF0A-692F-D64B-96DE-F640CE206B42}" type="pres">
      <dgm:prSet presAssocID="{87A51845-BAFD-5344-8077-4425702CAAB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19D92794-4580-4FDA-918B-9286C4AAD3B2}" type="pres">
      <dgm:prSet presAssocID="{74C18826-EE40-45F7-987A-CD06028317F2}" presName="compNode" presStyleCnt="0"/>
      <dgm:spPr/>
    </dgm:pt>
    <dgm:pt modelId="{140F473E-34CB-42C4-BFA8-22975E90313D}" type="pres">
      <dgm:prSet presAssocID="{74C18826-EE40-45F7-987A-CD06028317F2}" presName="aNode" presStyleLbl="bgShp" presStyleIdx="0" presStyleCnt="1" custScaleX="109456" custLinFactNeighborX="15076"/>
      <dgm:spPr/>
      <dgm:t>
        <a:bodyPr/>
        <a:lstStyle/>
        <a:p>
          <a:endParaRPr lang="pt-PT"/>
        </a:p>
      </dgm:t>
    </dgm:pt>
    <dgm:pt modelId="{025907CC-856A-4BA3-B164-B14F5D13CF39}" type="pres">
      <dgm:prSet presAssocID="{74C18826-EE40-45F7-987A-CD06028317F2}" presName="textNode" presStyleLbl="bgShp" presStyleIdx="0" presStyleCnt="1"/>
      <dgm:spPr/>
      <dgm:t>
        <a:bodyPr/>
        <a:lstStyle/>
        <a:p>
          <a:endParaRPr lang="pt-PT"/>
        </a:p>
      </dgm:t>
    </dgm:pt>
    <dgm:pt modelId="{D2A12F0D-7E7F-4C17-9A18-A8111EAE55E6}" type="pres">
      <dgm:prSet presAssocID="{74C18826-EE40-45F7-987A-CD06028317F2}" presName="compChildNode" presStyleCnt="0"/>
      <dgm:spPr/>
    </dgm:pt>
    <dgm:pt modelId="{0665D771-B4FB-4E8F-8CEC-8B7809FFB85C}" type="pres">
      <dgm:prSet presAssocID="{74C18826-EE40-45F7-987A-CD06028317F2}" presName="theInnerList" presStyleCnt="0"/>
      <dgm:spPr/>
    </dgm:pt>
  </dgm:ptLst>
  <dgm:cxnLst>
    <dgm:cxn modelId="{30BB96DA-2B1E-4E94-AC7D-428A6C188DA7}" srcId="{87A51845-BAFD-5344-8077-4425702CAAB1}" destId="{74C18826-EE40-45F7-987A-CD06028317F2}" srcOrd="0" destOrd="0" parTransId="{3DC860D2-65E0-45C2-A377-E9F8C95B7987}" sibTransId="{2093B6FF-C7F1-43C1-A6B5-D2F15CC6BBE9}"/>
    <dgm:cxn modelId="{A3E45685-4847-4EB7-8A15-1E8D2E29071F}" type="presOf" srcId="{87A51845-BAFD-5344-8077-4425702CAAB1}" destId="{AF04AF0A-692F-D64B-96DE-F640CE206B42}" srcOrd="0" destOrd="0" presId="urn:microsoft.com/office/officeart/2005/8/layout/lProcess2"/>
    <dgm:cxn modelId="{15E8C2D0-6F64-4A2D-BC5A-2FC3A98894B2}" type="presOf" srcId="{74C18826-EE40-45F7-987A-CD06028317F2}" destId="{025907CC-856A-4BA3-B164-B14F5D13CF39}" srcOrd="1" destOrd="0" presId="urn:microsoft.com/office/officeart/2005/8/layout/lProcess2"/>
    <dgm:cxn modelId="{24C8374E-759C-4E79-8115-64815BCD10E3}" type="presOf" srcId="{74C18826-EE40-45F7-987A-CD06028317F2}" destId="{140F473E-34CB-42C4-BFA8-22975E90313D}" srcOrd="0" destOrd="0" presId="urn:microsoft.com/office/officeart/2005/8/layout/lProcess2"/>
    <dgm:cxn modelId="{C7EF771D-4060-4983-91E9-7B3C62D1D456}" type="presParOf" srcId="{AF04AF0A-692F-D64B-96DE-F640CE206B42}" destId="{19D92794-4580-4FDA-918B-9286C4AAD3B2}" srcOrd="0" destOrd="0" presId="urn:microsoft.com/office/officeart/2005/8/layout/lProcess2"/>
    <dgm:cxn modelId="{7D623D51-5403-4948-943C-3561453B25D3}" type="presParOf" srcId="{19D92794-4580-4FDA-918B-9286C4AAD3B2}" destId="{140F473E-34CB-42C4-BFA8-22975E90313D}" srcOrd="0" destOrd="0" presId="urn:microsoft.com/office/officeart/2005/8/layout/lProcess2"/>
    <dgm:cxn modelId="{90780AF0-14E0-42D8-985A-7D9AA5D4171D}" type="presParOf" srcId="{19D92794-4580-4FDA-918B-9286C4AAD3B2}" destId="{025907CC-856A-4BA3-B164-B14F5D13CF39}" srcOrd="1" destOrd="0" presId="urn:microsoft.com/office/officeart/2005/8/layout/lProcess2"/>
    <dgm:cxn modelId="{86FC299A-F961-497F-9F5F-A4C937F76AF7}" type="presParOf" srcId="{19D92794-4580-4FDA-918B-9286C4AAD3B2}" destId="{D2A12F0D-7E7F-4C17-9A18-A8111EAE55E6}" srcOrd="2" destOrd="0" presId="urn:microsoft.com/office/officeart/2005/8/layout/lProcess2"/>
    <dgm:cxn modelId="{64DA86B5-AB23-4EE7-8206-094322B7D367}" type="presParOf" srcId="{D2A12F0D-7E7F-4C17-9A18-A8111EAE55E6}" destId="{0665D771-B4FB-4E8F-8CEC-8B7809FFB85C}" srcOrd="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C5BA81-DBB9-4FDE-82CC-3260EE254D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37FE1B-FC4B-45BB-BCBD-8237403F0EED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Network</a:t>
          </a:r>
          <a:endParaRPr lang="pt-PT" dirty="0"/>
        </a:p>
      </dgm:t>
    </dgm:pt>
    <dgm:pt modelId="{8EF5E076-C041-4FC4-86B9-78C043EB2E59}" type="parTrans" cxnId="{D88BC7E8-A4C3-4B76-BD42-94275CFD47E9}">
      <dgm:prSet/>
      <dgm:spPr/>
      <dgm:t>
        <a:bodyPr/>
        <a:lstStyle/>
        <a:p>
          <a:endParaRPr lang="pt-PT"/>
        </a:p>
      </dgm:t>
    </dgm:pt>
    <dgm:pt modelId="{7D699477-EC1C-4B0C-B4B6-B3F7F8ECE720}" type="sibTrans" cxnId="{D88BC7E8-A4C3-4B76-BD42-94275CFD47E9}">
      <dgm:prSet/>
      <dgm:spPr/>
      <dgm:t>
        <a:bodyPr/>
        <a:lstStyle/>
        <a:p>
          <a:endParaRPr lang="pt-PT"/>
        </a:p>
      </dgm:t>
    </dgm:pt>
    <dgm:pt modelId="{92CD56B8-2710-4D90-8E4B-650B52B76E2D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753D5DA8-93D1-495E-B79C-F4FBBB32B52C}" type="parTrans" cxnId="{28A72622-F487-412D-81B5-58DFE00C1114}">
      <dgm:prSet/>
      <dgm:spPr/>
      <dgm:t>
        <a:bodyPr/>
        <a:lstStyle/>
        <a:p>
          <a:endParaRPr lang="pt-PT"/>
        </a:p>
      </dgm:t>
    </dgm:pt>
    <dgm:pt modelId="{BC994FDB-5EAB-445D-BF95-DED8A4752D40}" type="sibTrans" cxnId="{28A72622-F487-412D-81B5-58DFE00C1114}">
      <dgm:prSet/>
      <dgm:spPr/>
      <dgm:t>
        <a:bodyPr/>
        <a:lstStyle/>
        <a:p>
          <a:endParaRPr lang="pt-PT"/>
        </a:p>
      </dgm:t>
    </dgm:pt>
    <dgm:pt modelId="{A13775AE-AF94-4D6D-B7D4-A42BBC09D07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DF18FED7-C208-48E3-B74F-5B2995E6D47F}" type="parTrans" cxnId="{A211A019-5852-4272-A008-18133A8EE6E0}">
      <dgm:prSet/>
      <dgm:spPr/>
      <dgm:t>
        <a:bodyPr/>
        <a:lstStyle/>
        <a:p>
          <a:endParaRPr lang="pt-PT"/>
        </a:p>
      </dgm:t>
    </dgm:pt>
    <dgm:pt modelId="{66D8595E-94A1-4BFC-8704-14EA4129556F}" type="sibTrans" cxnId="{A211A019-5852-4272-A008-18133A8EE6E0}">
      <dgm:prSet/>
      <dgm:spPr/>
      <dgm:t>
        <a:bodyPr/>
        <a:lstStyle/>
        <a:p>
          <a:endParaRPr lang="pt-PT"/>
        </a:p>
      </dgm:t>
    </dgm:pt>
    <dgm:pt modelId="{157A961E-A5DC-4D7C-9ED5-DDD2C636E946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err="1" smtClean="0"/>
            <a:t>Computing</a:t>
          </a:r>
          <a:endParaRPr lang="pt-PT" dirty="0"/>
        </a:p>
      </dgm:t>
    </dgm:pt>
    <dgm:pt modelId="{BEB37BFA-4C43-453C-8E43-81E1B11103F7}" type="parTrans" cxnId="{F048B952-6016-4E38-8F8A-85EC4A03302F}">
      <dgm:prSet/>
      <dgm:spPr/>
      <dgm:t>
        <a:bodyPr/>
        <a:lstStyle/>
        <a:p>
          <a:endParaRPr lang="pt-PT"/>
        </a:p>
      </dgm:t>
    </dgm:pt>
    <dgm:pt modelId="{698D1669-32B0-498D-BBDC-8312BDE58C2C}" type="sibTrans" cxnId="{F048B952-6016-4E38-8F8A-85EC4A03302F}">
      <dgm:prSet/>
      <dgm:spPr/>
      <dgm:t>
        <a:bodyPr/>
        <a:lstStyle/>
        <a:p>
          <a:endParaRPr lang="pt-PT"/>
        </a:p>
      </dgm:t>
    </dgm:pt>
    <dgm:pt modelId="{030B3DB8-1BF3-4594-8CBF-F40339F8D477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FC0E70F5-C870-493F-9A16-F08D916F8CC9}" type="parTrans" cxnId="{BB48D62E-D80E-4742-BA2A-EE441958378C}">
      <dgm:prSet/>
      <dgm:spPr/>
      <dgm:t>
        <a:bodyPr/>
        <a:lstStyle/>
        <a:p>
          <a:endParaRPr lang="pt-PT"/>
        </a:p>
      </dgm:t>
    </dgm:pt>
    <dgm:pt modelId="{92D5019E-E47C-4899-8BFC-2B0C37A2C96E}" type="sibTrans" cxnId="{BB48D62E-D80E-4742-BA2A-EE441958378C}">
      <dgm:prSet/>
      <dgm:spPr/>
      <dgm:t>
        <a:bodyPr/>
        <a:lstStyle/>
        <a:p>
          <a:endParaRPr lang="pt-PT"/>
        </a:p>
      </dgm:t>
    </dgm:pt>
    <dgm:pt modelId="{5311E6D4-2410-428E-8E3C-909ACCAC162B}">
      <dgm:prSet phldrT="[Texto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139482B8-3392-42A9-AB5A-6549DA9ED0F6}" type="parTrans" cxnId="{DDB0AE79-CAE5-4F28-A8CA-AE37D6839B63}">
      <dgm:prSet/>
      <dgm:spPr/>
      <dgm:t>
        <a:bodyPr/>
        <a:lstStyle/>
        <a:p>
          <a:endParaRPr lang="pt-PT"/>
        </a:p>
      </dgm:t>
    </dgm:pt>
    <dgm:pt modelId="{F8DE9B1C-05C7-4F65-95E6-E6A9305481FD}" type="sibTrans" cxnId="{DDB0AE79-CAE5-4F28-A8CA-AE37D6839B63}">
      <dgm:prSet/>
      <dgm:spPr/>
      <dgm:t>
        <a:bodyPr/>
        <a:lstStyle/>
        <a:p>
          <a:endParaRPr lang="pt-PT"/>
        </a:p>
      </dgm:t>
    </dgm:pt>
    <dgm:pt modelId="{BB8550AA-0DD1-4E92-8B68-395C849923DB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err="1" smtClean="0"/>
            <a:t>Computing</a:t>
          </a:r>
          <a:endParaRPr lang="pt-PT" dirty="0"/>
        </a:p>
      </dgm:t>
    </dgm:pt>
    <dgm:pt modelId="{578A5653-8F69-4A3C-9834-30C153A00A64}" type="parTrans" cxnId="{A3182ECB-07ED-459F-9C04-94FAAFFC6034}">
      <dgm:prSet/>
      <dgm:spPr/>
      <dgm:t>
        <a:bodyPr/>
        <a:lstStyle/>
        <a:p>
          <a:endParaRPr lang="pt-PT"/>
        </a:p>
      </dgm:t>
    </dgm:pt>
    <dgm:pt modelId="{8C18D9BD-74E9-4830-9C3B-92B588E81443}" type="sibTrans" cxnId="{A3182ECB-07ED-459F-9C04-94FAAFFC6034}">
      <dgm:prSet/>
      <dgm:spPr/>
      <dgm:t>
        <a:bodyPr/>
        <a:lstStyle/>
        <a:p>
          <a:endParaRPr lang="pt-PT"/>
        </a:p>
      </dgm:t>
    </dgm:pt>
    <dgm:pt modelId="{06A29BA2-2DC1-45E5-AE86-24C39B344293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C7E16F3-61A4-4771-AC9B-882D94E2D692}" type="sibTrans" cxnId="{17E0D814-F5B9-4A13-92E0-38C39B17AA9F}">
      <dgm:prSet/>
      <dgm:spPr/>
      <dgm:t>
        <a:bodyPr/>
        <a:lstStyle/>
        <a:p>
          <a:endParaRPr lang="pt-PT"/>
        </a:p>
      </dgm:t>
    </dgm:pt>
    <dgm:pt modelId="{BDDA44C6-8396-4D0B-AE3B-30ACC864975D}" type="parTrans" cxnId="{17E0D814-F5B9-4A13-92E0-38C39B17AA9F}">
      <dgm:prSet/>
      <dgm:spPr/>
      <dgm:t>
        <a:bodyPr/>
        <a:lstStyle/>
        <a:p>
          <a:endParaRPr lang="pt-PT"/>
        </a:p>
      </dgm:t>
    </dgm:pt>
    <dgm:pt modelId="{5D7E355B-C65B-481B-8AAC-033D2425EA9B}">
      <dgm:prSet/>
      <dgm:spPr/>
      <dgm:t>
        <a:bodyPr/>
        <a:lstStyle/>
        <a:p>
          <a:r>
            <a:rPr lang="pt-PT" b="0" i="0" dirty="0" smtClean="0"/>
            <a:t>Laboratório de Computação Avançada</a:t>
          </a:r>
          <a:endParaRPr lang="pt-PT" b="0" i="0" dirty="0"/>
        </a:p>
      </dgm:t>
    </dgm:pt>
    <dgm:pt modelId="{72FB78DA-AB49-4C9C-9F09-75543E6475A8}" type="parTrans" cxnId="{618040EF-E866-4631-BB98-959B08A07551}">
      <dgm:prSet/>
      <dgm:spPr/>
      <dgm:t>
        <a:bodyPr/>
        <a:lstStyle/>
        <a:p>
          <a:endParaRPr lang="pt-PT"/>
        </a:p>
      </dgm:t>
    </dgm:pt>
    <dgm:pt modelId="{A416D379-7485-4E2D-A63E-143EF5F26149}" type="sibTrans" cxnId="{618040EF-E866-4631-BB98-959B08A07551}">
      <dgm:prSet/>
      <dgm:spPr/>
      <dgm:t>
        <a:bodyPr/>
        <a:lstStyle/>
        <a:p>
          <a:endParaRPr lang="pt-PT"/>
        </a:p>
      </dgm:t>
    </dgm:pt>
    <dgm:pt modelId="{3752E84B-1431-425F-A94B-83BCFC7FBF8A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Data</a:t>
          </a:r>
          <a:endParaRPr lang="pt-PT" dirty="0"/>
        </a:p>
      </dgm:t>
    </dgm:pt>
    <dgm:pt modelId="{FABB77F5-21EA-4ACF-9ACD-0C2B16CEBA5F}" type="parTrans" cxnId="{123ADFD7-6BB7-473F-BC1D-AABA14FC984A}">
      <dgm:prSet/>
      <dgm:spPr/>
      <dgm:t>
        <a:bodyPr/>
        <a:lstStyle/>
        <a:p>
          <a:endParaRPr lang="pt-PT"/>
        </a:p>
      </dgm:t>
    </dgm:pt>
    <dgm:pt modelId="{5D28B3E4-EA81-4514-89D6-9B2E73C202DC}" type="sibTrans" cxnId="{123ADFD7-6BB7-473F-BC1D-AABA14FC984A}">
      <dgm:prSet/>
      <dgm:spPr/>
      <dgm:t>
        <a:bodyPr/>
        <a:lstStyle/>
        <a:p>
          <a:endParaRPr lang="pt-PT"/>
        </a:p>
      </dgm:t>
    </dgm:pt>
    <dgm:pt modelId="{A8BF3CEB-03EE-41F9-8FEB-A905A11BA771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7200" b="0" i="0" dirty="0"/>
        </a:p>
      </dgm:t>
    </dgm:pt>
    <dgm:pt modelId="{729AAC99-958E-4E9C-B7AF-8D40F887658F}" type="parTrans" cxnId="{99DDDB71-309D-4A5C-A543-99462446F729}">
      <dgm:prSet/>
      <dgm:spPr/>
      <dgm:t>
        <a:bodyPr/>
        <a:lstStyle/>
        <a:p>
          <a:endParaRPr lang="pt-PT"/>
        </a:p>
      </dgm:t>
    </dgm:pt>
    <dgm:pt modelId="{43C608FD-8BD5-4D43-B364-9721DF97B6E6}" type="sibTrans" cxnId="{99DDDB71-309D-4A5C-A543-99462446F729}">
      <dgm:prSet/>
      <dgm:spPr/>
      <dgm:t>
        <a:bodyPr/>
        <a:lstStyle/>
        <a:p>
          <a:endParaRPr lang="pt-PT"/>
        </a:p>
      </dgm:t>
    </dgm:pt>
    <dgm:pt modelId="{5B2CE0C4-C284-4736-BFD5-B97299E3D821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Data</a:t>
          </a:r>
          <a:endParaRPr lang="pt-PT" dirty="0"/>
        </a:p>
      </dgm:t>
    </dgm:pt>
    <dgm:pt modelId="{0C456333-7CE4-46DF-BB91-3C38D7E9EACE}" type="parTrans" cxnId="{A5CD4796-94EF-4DA5-9FC5-B277428325ED}">
      <dgm:prSet/>
      <dgm:spPr/>
      <dgm:t>
        <a:bodyPr/>
        <a:lstStyle/>
        <a:p>
          <a:endParaRPr lang="pt-PT"/>
        </a:p>
      </dgm:t>
    </dgm:pt>
    <dgm:pt modelId="{EB161A7A-19A6-4357-89BC-5F9AC38BA9D7}" type="sibTrans" cxnId="{A5CD4796-94EF-4DA5-9FC5-B277428325ED}">
      <dgm:prSet/>
      <dgm:spPr/>
      <dgm:t>
        <a:bodyPr/>
        <a:lstStyle/>
        <a:p>
          <a:endParaRPr lang="pt-PT"/>
        </a:p>
      </dgm:t>
    </dgm:pt>
    <dgm:pt modelId="{6C9A3729-86F8-4152-B456-24BB0AFB6B32}">
      <dgm:prSet phldrT="[Texto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57E84C16-604C-4661-B0CF-E341D3287695}" type="parTrans" cxnId="{C7886FCD-2969-4589-9715-4D848AC15DC9}">
      <dgm:prSet/>
      <dgm:spPr/>
      <dgm:t>
        <a:bodyPr/>
        <a:lstStyle/>
        <a:p>
          <a:endParaRPr lang="pt-PT"/>
        </a:p>
      </dgm:t>
    </dgm:pt>
    <dgm:pt modelId="{2076868C-0BF2-4C7C-AAC5-4E54DEB411FD}" type="sibTrans" cxnId="{C7886FCD-2969-4589-9715-4D848AC15DC9}">
      <dgm:prSet/>
      <dgm:spPr/>
      <dgm:t>
        <a:bodyPr/>
        <a:lstStyle/>
        <a:p>
          <a:endParaRPr lang="pt-PT"/>
        </a:p>
      </dgm:t>
    </dgm:pt>
    <dgm:pt modelId="{FEDFF798-A9D1-4B6B-9BA9-EF3BACCD3E86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1700" b="0" i="0" dirty="0"/>
        </a:p>
      </dgm:t>
    </dgm:pt>
    <dgm:pt modelId="{2D79A14B-8DA0-4ADA-99EB-3467AF83BB66}" type="parTrans" cxnId="{6BFBC9E1-53FA-4D0B-AB19-DB7E806F8CEB}">
      <dgm:prSet/>
      <dgm:spPr/>
      <dgm:t>
        <a:bodyPr/>
        <a:lstStyle/>
        <a:p>
          <a:endParaRPr lang="pt-PT"/>
        </a:p>
      </dgm:t>
    </dgm:pt>
    <dgm:pt modelId="{746151F2-6EA3-42DD-8103-C350CE3B989F}" type="sibTrans" cxnId="{6BFBC9E1-53FA-4D0B-AB19-DB7E806F8CEB}">
      <dgm:prSet/>
      <dgm:spPr/>
      <dgm:t>
        <a:bodyPr/>
        <a:lstStyle/>
        <a:p>
          <a:endParaRPr lang="pt-PT"/>
        </a:p>
      </dgm:t>
    </dgm:pt>
    <dgm:pt modelId="{A913E97D-02A1-452D-B6A2-B169B5CC1477}">
      <dgm:prSet phldrT="[Texto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4A2AAA2-B342-4DEE-B115-01B3AFBDB9B3}" type="sibTrans" cxnId="{BABDD457-AB4D-4AE6-A201-DEFAB696431B}">
      <dgm:prSet/>
      <dgm:spPr/>
      <dgm:t>
        <a:bodyPr/>
        <a:lstStyle/>
        <a:p>
          <a:endParaRPr lang="pt-PT"/>
        </a:p>
      </dgm:t>
    </dgm:pt>
    <dgm:pt modelId="{C960B191-4A01-4D35-925C-D86A4B65B38B}" type="parTrans" cxnId="{BABDD457-AB4D-4AE6-A201-DEFAB696431B}">
      <dgm:prSet/>
      <dgm:spPr/>
      <dgm:t>
        <a:bodyPr/>
        <a:lstStyle/>
        <a:p>
          <a:endParaRPr lang="pt-PT"/>
        </a:p>
      </dgm:t>
    </dgm:pt>
    <dgm:pt modelId="{463E4FAC-2CE8-4016-A61D-A33E1D141C07}" type="pres">
      <dgm:prSet presAssocID="{E6C5BA81-DBB9-4FDE-82CC-3260EE254D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AA06D9-61CE-4FA5-8795-24F3403E1126}" type="pres">
      <dgm:prSet presAssocID="{0F37FE1B-FC4B-45BB-BCBD-8237403F0EED}" presName="compNode" presStyleCnt="0"/>
      <dgm:spPr/>
    </dgm:pt>
    <dgm:pt modelId="{A4602501-49A8-41A7-8034-290A2F93F35A}" type="pres">
      <dgm:prSet presAssocID="{0F37FE1B-FC4B-45BB-BCBD-8237403F0EED}" presName="aNode" presStyleLbl="bgShp" presStyleIdx="0" presStyleCnt="5" custLinFactNeighborX="-285"/>
      <dgm:spPr/>
      <dgm:t>
        <a:bodyPr/>
        <a:lstStyle/>
        <a:p>
          <a:endParaRPr lang="pt-PT"/>
        </a:p>
      </dgm:t>
    </dgm:pt>
    <dgm:pt modelId="{6B4C82F9-3E99-48E9-A0D5-A967AEFD7B8B}" type="pres">
      <dgm:prSet presAssocID="{0F37FE1B-FC4B-45BB-BCBD-8237403F0EED}" presName="textNode" presStyleLbl="bgShp" presStyleIdx="0" presStyleCnt="5"/>
      <dgm:spPr/>
      <dgm:t>
        <a:bodyPr/>
        <a:lstStyle/>
        <a:p>
          <a:endParaRPr lang="pt-PT"/>
        </a:p>
      </dgm:t>
    </dgm:pt>
    <dgm:pt modelId="{2BC274BC-DF4E-4063-BA14-9113B54191A4}" type="pres">
      <dgm:prSet presAssocID="{0F37FE1B-FC4B-45BB-BCBD-8237403F0EED}" presName="compChildNode" presStyleCnt="0"/>
      <dgm:spPr/>
    </dgm:pt>
    <dgm:pt modelId="{F1706464-EC96-418D-B0BC-99A9EC7890FD}" type="pres">
      <dgm:prSet presAssocID="{0F37FE1B-FC4B-45BB-BCBD-8237403F0EED}" presName="theInnerList" presStyleCnt="0"/>
      <dgm:spPr/>
    </dgm:pt>
    <dgm:pt modelId="{064C6829-5E95-44EA-9443-C635EACCB131}" type="pres">
      <dgm:prSet presAssocID="{92CD56B8-2710-4D90-8E4B-650B52B76E2D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0DFE47-3309-4496-B8F3-B5B055FFFECA}" type="pres">
      <dgm:prSet presAssocID="{92CD56B8-2710-4D90-8E4B-650B52B76E2D}" presName="aSpace2" presStyleCnt="0"/>
      <dgm:spPr/>
    </dgm:pt>
    <dgm:pt modelId="{FF365C18-BE23-4590-96E2-B167F9459DE5}" type="pres">
      <dgm:prSet presAssocID="{A13775AE-AF94-4D6D-B7D4-A42BBC09D07E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91D0A-984F-4273-82C4-D7FE29E8508A}" type="pres">
      <dgm:prSet presAssocID="{0F37FE1B-FC4B-45BB-BCBD-8237403F0EED}" presName="aSpace" presStyleCnt="0"/>
      <dgm:spPr/>
    </dgm:pt>
    <dgm:pt modelId="{A3F2A5B5-E7EA-4666-B6C2-74B4A19EDA9A}" type="pres">
      <dgm:prSet presAssocID="{157A961E-A5DC-4D7C-9ED5-DDD2C636E946}" presName="compNode" presStyleCnt="0"/>
      <dgm:spPr/>
    </dgm:pt>
    <dgm:pt modelId="{596F62F7-0AFD-4CEE-8E19-46F415B9520E}" type="pres">
      <dgm:prSet presAssocID="{157A961E-A5DC-4D7C-9ED5-DDD2C636E946}" presName="aNode" presStyleLbl="bgShp" presStyleIdx="1" presStyleCnt="5"/>
      <dgm:spPr/>
      <dgm:t>
        <a:bodyPr/>
        <a:lstStyle/>
        <a:p>
          <a:endParaRPr lang="pt-PT"/>
        </a:p>
      </dgm:t>
    </dgm:pt>
    <dgm:pt modelId="{9A200844-FE0F-433F-B9EE-DA063CDF6EFF}" type="pres">
      <dgm:prSet presAssocID="{157A961E-A5DC-4D7C-9ED5-DDD2C636E946}" presName="textNode" presStyleLbl="bgShp" presStyleIdx="1" presStyleCnt="5"/>
      <dgm:spPr/>
      <dgm:t>
        <a:bodyPr/>
        <a:lstStyle/>
        <a:p>
          <a:endParaRPr lang="pt-PT"/>
        </a:p>
      </dgm:t>
    </dgm:pt>
    <dgm:pt modelId="{E99EC488-305C-4350-9572-9B9DA9358A99}" type="pres">
      <dgm:prSet presAssocID="{157A961E-A5DC-4D7C-9ED5-DDD2C636E946}" presName="compChildNode" presStyleCnt="0"/>
      <dgm:spPr/>
    </dgm:pt>
    <dgm:pt modelId="{FC7D8D88-29E4-4FE2-8509-D1ABC458C6E9}" type="pres">
      <dgm:prSet presAssocID="{157A961E-A5DC-4D7C-9ED5-DDD2C636E946}" presName="theInnerList" presStyleCnt="0"/>
      <dgm:spPr/>
    </dgm:pt>
    <dgm:pt modelId="{18B9E8FA-B14E-46B8-8C57-B44B88CA524D}" type="pres">
      <dgm:prSet presAssocID="{030B3DB8-1BF3-4594-8CBF-F40339F8D477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85496-923C-42B1-BB90-C7FA6FECF63C}" type="pres">
      <dgm:prSet presAssocID="{030B3DB8-1BF3-4594-8CBF-F40339F8D477}" presName="aSpace2" presStyleCnt="0"/>
      <dgm:spPr/>
    </dgm:pt>
    <dgm:pt modelId="{06D63A0F-6308-4B47-861A-A781C9DE2452}" type="pres">
      <dgm:prSet presAssocID="{5311E6D4-2410-428E-8E3C-909ACCAC162B}" presName="child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F38F4AB-AD34-4D9F-89DF-816E21020EAA}" type="pres">
      <dgm:prSet presAssocID="{157A961E-A5DC-4D7C-9ED5-DDD2C636E946}" presName="aSpace" presStyleCnt="0"/>
      <dgm:spPr/>
    </dgm:pt>
    <dgm:pt modelId="{FB5F61D5-7E79-4C7C-93FB-3E8546125C02}" type="pres">
      <dgm:prSet presAssocID="{BB8550AA-0DD1-4E92-8B68-395C849923DB}" presName="compNode" presStyleCnt="0"/>
      <dgm:spPr/>
    </dgm:pt>
    <dgm:pt modelId="{89E62F5E-483E-4CB9-B31D-DA6112EE9F7D}" type="pres">
      <dgm:prSet presAssocID="{BB8550AA-0DD1-4E92-8B68-395C849923DB}" presName="aNode" presStyleLbl="bgShp" presStyleIdx="2" presStyleCnt="5"/>
      <dgm:spPr/>
      <dgm:t>
        <a:bodyPr/>
        <a:lstStyle/>
        <a:p>
          <a:endParaRPr lang="en-US"/>
        </a:p>
      </dgm:t>
    </dgm:pt>
    <dgm:pt modelId="{E7334B95-634C-4100-9C20-7D5A5FB28E6C}" type="pres">
      <dgm:prSet presAssocID="{BB8550AA-0DD1-4E92-8B68-395C849923DB}" presName="textNode" presStyleLbl="bgShp" presStyleIdx="2" presStyleCnt="5"/>
      <dgm:spPr/>
      <dgm:t>
        <a:bodyPr/>
        <a:lstStyle/>
        <a:p>
          <a:endParaRPr lang="en-US"/>
        </a:p>
      </dgm:t>
    </dgm:pt>
    <dgm:pt modelId="{4C6DE284-6E86-4FBF-A284-1BA501B7D4D9}" type="pres">
      <dgm:prSet presAssocID="{BB8550AA-0DD1-4E92-8B68-395C849923DB}" presName="compChildNode" presStyleCnt="0"/>
      <dgm:spPr/>
    </dgm:pt>
    <dgm:pt modelId="{F7D7E1EB-F8B7-48FE-AC22-5EAC74D82183}" type="pres">
      <dgm:prSet presAssocID="{BB8550AA-0DD1-4E92-8B68-395C849923DB}" presName="theInnerList" presStyleCnt="0"/>
      <dgm:spPr/>
    </dgm:pt>
    <dgm:pt modelId="{B6AA9BF6-134A-4741-9783-083CA3509CE5}" type="pres">
      <dgm:prSet presAssocID="{06A29BA2-2DC1-45E5-AE86-24C39B344293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7EF49D-7FE7-44D4-9DBF-B1C97406BB96}" type="pres">
      <dgm:prSet presAssocID="{06A29BA2-2DC1-45E5-AE86-24C39B344293}" presName="aSpace2" presStyleCnt="0"/>
      <dgm:spPr/>
    </dgm:pt>
    <dgm:pt modelId="{9F240647-A808-49E2-8079-B79A41BD872F}" type="pres">
      <dgm:prSet presAssocID="{5D7E355B-C65B-481B-8AAC-033D2425EA9B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702F57-EAD8-473B-9E5C-55BD5E9C4469}" type="pres">
      <dgm:prSet presAssocID="{BB8550AA-0DD1-4E92-8B68-395C849923DB}" presName="aSpace" presStyleCnt="0"/>
      <dgm:spPr/>
    </dgm:pt>
    <dgm:pt modelId="{D3F5B050-6860-4763-9999-F0469F1DD4E1}" type="pres">
      <dgm:prSet presAssocID="{3752E84B-1431-425F-A94B-83BCFC7FBF8A}" presName="compNode" presStyleCnt="0"/>
      <dgm:spPr/>
    </dgm:pt>
    <dgm:pt modelId="{08835FE4-AEBA-4058-99AE-ED860F291D4C}" type="pres">
      <dgm:prSet presAssocID="{3752E84B-1431-425F-A94B-83BCFC7FBF8A}" presName="aNode" presStyleLbl="bgShp" presStyleIdx="3" presStyleCnt="5"/>
      <dgm:spPr/>
      <dgm:t>
        <a:bodyPr/>
        <a:lstStyle/>
        <a:p>
          <a:endParaRPr lang="pt-PT"/>
        </a:p>
      </dgm:t>
    </dgm:pt>
    <dgm:pt modelId="{961CC130-8CC6-47D8-A885-68018ED2E729}" type="pres">
      <dgm:prSet presAssocID="{3752E84B-1431-425F-A94B-83BCFC7FBF8A}" presName="textNode" presStyleLbl="bgShp" presStyleIdx="3" presStyleCnt="5"/>
      <dgm:spPr/>
      <dgm:t>
        <a:bodyPr/>
        <a:lstStyle/>
        <a:p>
          <a:endParaRPr lang="pt-PT"/>
        </a:p>
      </dgm:t>
    </dgm:pt>
    <dgm:pt modelId="{046FB0AC-E5EF-400B-B2CE-11DAC5007BED}" type="pres">
      <dgm:prSet presAssocID="{3752E84B-1431-425F-A94B-83BCFC7FBF8A}" presName="compChildNode" presStyleCnt="0"/>
      <dgm:spPr/>
    </dgm:pt>
    <dgm:pt modelId="{43196C2C-1CED-410C-83B6-E63F7EC90BA2}" type="pres">
      <dgm:prSet presAssocID="{3752E84B-1431-425F-A94B-83BCFC7FBF8A}" presName="theInnerList" presStyleCnt="0"/>
      <dgm:spPr/>
    </dgm:pt>
    <dgm:pt modelId="{D4D27311-CF9C-4007-B6F7-2B9A789EB912}" type="pres">
      <dgm:prSet presAssocID="{A913E97D-02A1-452D-B6A2-B169B5CC147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6FD47-83F6-421F-A384-A529D2C7E415}" type="pres">
      <dgm:prSet presAssocID="{A913E97D-02A1-452D-B6A2-B169B5CC1477}" presName="aSpace2" presStyleCnt="0"/>
      <dgm:spPr/>
    </dgm:pt>
    <dgm:pt modelId="{042048AC-B1F2-436C-BD6C-EC4A27FACCF6}" type="pres">
      <dgm:prSet presAssocID="{A8BF3CEB-03EE-41F9-8FEB-A905A11BA771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0528B8-4B80-41C4-B158-93705D4861E7}" type="pres">
      <dgm:prSet presAssocID="{3752E84B-1431-425F-A94B-83BCFC7FBF8A}" presName="aSpace" presStyleCnt="0"/>
      <dgm:spPr/>
    </dgm:pt>
    <dgm:pt modelId="{598BA059-7F92-4405-95CB-6F9593C555C7}" type="pres">
      <dgm:prSet presAssocID="{5B2CE0C4-C284-4736-BFD5-B97299E3D821}" presName="compNode" presStyleCnt="0"/>
      <dgm:spPr/>
    </dgm:pt>
    <dgm:pt modelId="{E1A1DB7B-3C22-4D13-BB43-1C41FD29165A}" type="pres">
      <dgm:prSet presAssocID="{5B2CE0C4-C284-4736-BFD5-B97299E3D821}" presName="aNode" presStyleLbl="bgShp" presStyleIdx="4" presStyleCnt="5"/>
      <dgm:spPr/>
      <dgm:t>
        <a:bodyPr/>
        <a:lstStyle/>
        <a:p>
          <a:endParaRPr lang="en-US"/>
        </a:p>
      </dgm:t>
    </dgm:pt>
    <dgm:pt modelId="{8F78542D-A929-4CC7-9663-92655B76D94C}" type="pres">
      <dgm:prSet presAssocID="{5B2CE0C4-C284-4736-BFD5-B97299E3D821}" presName="textNode" presStyleLbl="bgShp" presStyleIdx="4" presStyleCnt="5"/>
      <dgm:spPr/>
      <dgm:t>
        <a:bodyPr/>
        <a:lstStyle/>
        <a:p>
          <a:endParaRPr lang="en-US"/>
        </a:p>
      </dgm:t>
    </dgm:pt>
    <dgm:pt modelId="{4040366C-2CD0-476D-9593-0ADFABF05884}" type="pres">
      <dgm:prSet presAssocID="{5B2CE0C4-C284-4736-BFD5-B97299E3D821}" presName="compChildNode" presStyleCnt="0"/>
      <dgm:spPr/>
    </dgm:pt>
    <dgm:pt modelId="{7A4EC7F0-E624-44D9-A7E6-EF85CE36F537}" type="pres">
      <dgm:prSet presAssocID="{5B2CE0C4-C284-4736-BFD5-B97299E3D821}" presName="theInnerList" presStyleCnt="0"/>
      <dgm:spPr/>
    </dgm:pt>
    <dgm:pt modelId="{55C21316-3357-4071-8232-CA133890471A}" type="pres">
      <dgm:prSet presAssocID="{6C9A3729-86F8-4152-B456-24BB0AFB6B32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117C6-5F88-428E-81C4-CC6E94398BEB}" type="pres">
      <dgm:prSet presAssocID="{6C9A3729-86F8-4152-B456-24BB0AFB6B32}" presName="aSpace2" presStyleCnt="0"/>
      <dgm:spPr/>
    </dgm:pt>
    <dgm:pt modelId="{BE31FF99-B4E0-44EA-AD63-640B5EEFB9F3}" type="pres">
      <dgm:prSet presAssocID="{FEDFF798-A9D1-4B6B-9BA9-EF3BACCD3E86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6AEDA54-F10A-4E7D-AF74-CB93BF6FF3FA}" type="presOf" srcId="{06A29BA2-2DC1-45E5-AE86-24C39B344293}" destId="{B6AA9BF6-134A-4741-9783-083CA3509CE5}" srcOrd="0" destOrd="0" presId="urn:microsoft.com/office/officeart/2005/8/layout/lProcess2"/>
    <dgm:cxn modelId="{F048B952-6016-4E38-8F8A-85EC4A03302F}" srcId="{E6C5BA81-DBB9-4FDE-82CC-3260EE254D5F}" destId="{157A961E-A5DC-4D7C-9ED5-DDD2C636E946}" srcOrd="1" destOrd="0" parTransId="{BEB37BFA-4C43-453C-8E43-81E1B11103F7}" sibTransId="{698D1669-32B0-498D-BBDC-8312BDE58C2C}"/>
    <dgm:cxn modelId="{123ADFD7-6BB7-473F-BC1D-AABA14FC984A}" srcId="{E6C5BA81-DBB9-4FDE-82CC-3260EE254D5F}" destId="{3752E84B-1431-425F-A94B-83BCFC7FBF8A}" srcOrd="3" destOrd="0" parTransId="{FABB77F5-21EA-4ACF-9ACD-0C2B16CEBA5F}" sibTransId="{5D28B3E4-EA81-4514-89D6-9B2E73C202DC}"/>
    <dgm:cxn modelId="{48F4F47E-45A3-4171-9E2B-0C614F95DCF7}" type="presOf" srcId="{0F37FE1B-FC4B-45BB-BCBD-8237403F0EED}" destId="{A4602501-49A8-41A7-8034-290A2F93F35A}" srcOrd="0" destOrd="0" presId="urn:microsoft.com/office/officeart/2005/8/layout/lProcess2"/>
    <dgm:cxn modelId="{873E4388-EACF-48D8-AEE3-AA0EA7A750AB}" type="presOf" srcId="{BB8550AA-0DD1-4E92-8B68-395C849923DB}" destId="{E7334B95-634C-4100-9C20-7D5A5FB28E6C}" srcOrd="1" destOrd="0" presId="urn:microsoft.com/office/officeart/2005/8/layout/lProcess2"/>
    <dgm:cxn modelId="{A4F3BF4D-A128-4F81-8702-44B7209DC469}" type="presOf" srcId="{A8BF3CEB-03EE-41F9-8FEB-A905A11BA771}" destId="{042048AC-B1F2-436C-BD6C-EC4A27FACCF6}" srcOrd="0" destOrd="0" presId="urn:microsoft.com/office/officeart/2005/8/layout/lProcess2"/>
    <dgm:cxn modelId="{C47949EA-15CA-4665-B776-0CA1B03B2C5A}" type="presOf" srcId="{3752E84B-1431-425F-A94B-83BCFC7FBF8A}" destId="{961CC130-8CC6-47D8-A885-68018ED2E729}" srcOrd="1" destOrd="0" presId="urn:microsoft.com/office/officeart/2005/8/layout/lProcess2"/>
    <dgm:cxn modelId="{17E0D814-F5B9-4A13-92E0-38C39B17AA9F}" srcId="{BB8550AA-0DD1-4E92-8B68-395C849923DB}" destId="{06A29BA2-2DC1-45E5-AE86-24C39B344293}" srcOrd="0" destOrd="0" parTransId="{BDDA44C6-8396-4D0B-AE3B-30ACC864975D}" sibTransId="{2C7E16F3-61A4-4771-AC9B-882D94E2D692}"/>
    <dgm:cxn modelId="{5451B450-01B2-4C84-B29E-EDC22EB4EB97}" type="presOf" srcId="{FEDFF798-A9D1-4B6B-9BA9-EF3BACCD3E86}" destId="{BE31FF99-B4E0-44EA-AD63-640B5EEFB9F3}" srcOrd="0" destOrd="0" presId="urn:microsoft.com/office/officeart/2005/8/layout/lProcess2"/>
    <dgm:cxn modelId="{BB48D62E-D80E-4742-BA2A-EE441958378C}" srcId="{157A961E-A5DC-4D7C-9ED5-DDD2C636E946}" destId="{030B3DB8-1BF3-4594-8CBF-F40339F8D477}" srcOrd="0" destOrd="0" parTransId="{FC0E70F5-C870-493F-9A16-F08D916F8CC9}" sibTransId="{92D5019E-E47C-4899-8BFC-2B0C37A2C96E}"/>
    <dgm:cxn modelId="{99DDDB71-309D-4A5C-A543-99462446F729}" srcId="{3752E84B-1431-425F-A94B-83BCFC7FBF8A}" destId="{A8BF3CEB-03EE-41F9-8FEB-A905A11BA771}" srcOrd="1" destOrd="0" parTransId="{729AAC99-958E-4E9C-B7AF-8D40F887658F}" sibTransId="{43C608FD-8BD5-4D43-B364-9721DF97B6E6}"/>
    <dgm:cxn modelId="{66899D17-6E56-42E2-9B77-7B1AFCBCF588}" type="presOf" srcId="{5D7E355B-C65B-481B-8AAC-033D2425EA9B}" destId="{9F240647-A808-49E2-8079-B79A41BD872F}" srcOrd="0" destOrd="0" presId="urn:microsoft.com/office/officeart/2005/8/layout/lProcess2"/>
    <dgm:cxn modelId="{C69CD679-A5C6-4791-ABDB-B8E5D2B31985}" type="presOf" srcId="{E6C5BA81-DBB9-4FDE-82CC-3260EE254D5F}" destId="{463E4FAC-2CE8-4016-A61D-A33E1D141C07}" srcOrd="0" destOrd="0" presId="urn:microsoft.com/office/officeart/2005/8/layout/lProcess2"/>
    <dgm:cxn modelId="{BABDD457-AB4D-4AE6-A201-DEFAB696431B}" srcId="{3752E84B-1431-425F-A94B-83BCFC7FBF8A}" destId="{A913E97D-02A1-452D-B6A2-B169B5CC1477}" srcOrd="0" destOrd="0" parTransId="{C960B191-4A01-4D35-925C-D86A4B65B38B}" sibTransId="{24A2AAA2-B342-4DEE-B115-01B3AFBDB9B3}"/>
    <dgm:cxn modelId="{D64F118C-8456-4A93-A473-CA8436F18C93}" type="presOf" srcId="{5B2CE0C4-C284-4736-BFD5-B97299E3D821}" destId="{E1A1DB7B-3C22-4D13-BB43-1C41FD29165A}" srcOrd="0" destOrd="0" presId="urn:microsoft.com/office/officeart/2005/8/layout/lProcess2"/>
    <dgm:cxn modelId="{C7886FCD-2969-4589-9715-4D848AC15DC9}" srcId="{5B2CE0C4-C284-4736-BFD5-B97299E3D821}" destId="{6C9A3729-86F8-4152-B456-24BB0AFB6B32}" srcOrd="0" destOrd="0" parTransId="{57E84C16-604C-4661-B0CF-E341D3287695}" sibTransId="{2076868C-0BF2-4C7C-AAC5-4E54DEB411FD}"/>
    <dgm:cxn modelId="{618040EF-E866-4631-BB98-959B08A07551}" srcId="{BB8550AA-0DD1-4E92-8B68-395C849923DB}" destId="{5D7E355B-C65B-481B-8AAC-033D2425EA9B}" srcOrd="1" destOrd="0" parTransId="{72FB78DA-AB49-4C9C-9F09-75543E6475A8}" sibTransId="{A416D379-7485-4E2D-A63E-143EF5F26149}"/>
    <dgm:cxn modelId="{6A088CE6-0BCE-4764-9813-39A1B40144D8}" type="presOf" srcId="{5311E6D4-2410-428E-8E3C-909ACCAC162B}" destId="{06D63A0F-6308-4B47-861A-A781C9DE2452}" srcOrd="0" destOrd="0" presId="urn:microsoft.com/office/officeart/2005/8/layout/lProcess2"/>
    <dgm:cxn modelId="{4181ABDC-D5BF-4002-B92D-A0B3A86FB2B4}" type="presOf" srcId="{A913E97D-02A1-452D-B6A2-B169B5CC1477}" destId="{D4D27311-CF9C-4007-B6F7-2B9A789EB912}" srcOrd="0" destOrd="0" presId="urn:microsoft.com/office/officeart/2005/8/layout/lProcess2"/>
    <dgm:cxn modelId="{A3182ECB-07ED-459F-9C04-94FAAFFC6034}" srcId="{E6C5BA81-DBB9-4FDE-82CC-3260EE254D5F}" destId="{BB8550AA-0DD1-4E92-8B68-395C849923DB}" srcOrd="2" destOrd="0" parTransId="{578A5653-8F69-4A3C-9834-30C153A00A64}" sibTransId="{8C18D9BD-74E9-4830-9C3B-92B588E81443}"/>
    <dgm:cxn modelId="{D88BC7E8-A4C3-4B76-BD42-94275CFD47E9}" srcId="{E6C5BA81-DBB9-4FDE-82CC-3260EE254D5F}" destId="{0F37FE1B-FC4B-45BB-BCBD-8237403F0EED}" srcOrd="0" destOrd="0" parTransId="{8EF5E076-C041-4FC4-86B9-78C043EB2E59}" sibTransId="{7D699477-EC1C-4B0C-B4B6-B3F7F8ECE720}"/>
    <dgm:cxn modelId="{BD6C83DB-FCF3-4505-94DB-066026E8DA7C}" type="presOf" srcId="{030B3DB8-1BF3-4594-8CBF-F40339F8D477}" destId="{18B9E8FA-B14E-46B8-8C57-B44B88CA524D}" srcOrd="0" destOrd="0" presId="urn:microsoft.com/office/officeart/2005/8/layout/lProcess2"/>
    <dgm:cxn modelId="{F055B9E2-725B-42D3-B1B0-19A3BBCB9C03}" type="presOf" srcId="{3752E84B-1431-425F-A94B-83BCFC7FBF8A}" destId="{08835FE4-AEBA-4058-99AE-ED860F291D4C}" srcOrd="0" destOrd="0" presId="urn:microsoft.com/office/officeart/2005/8/layout/lProcess2"/>
    <dgm:cxn modelId="{A5CD4796-94EF-4DA5-9FC5-B277428325ED}" srcId="{E6C5BA81-DBB9-4FDE-82CC-3260EE254D5F}" destId="{5B2CE0C4-C284-4736-BFD5-B97299E3D821}" srcOrd="4" destOrd="0" parTransId="{0C456333-7CE4-46DF-BB91-3C38D7E9EACE}" sibTransId="{EB161A7A-19A6-4357-89BC-5F9AC38BA9D7}"/>
    <dgm:cxn modelId="{8626A4C7-28AB-4EF8-B5E2-03BCC4DED3F8}" type="presOf" srcId="{A13775AE-AF94-4D6D-B7D4-A42BBC09D07E}" destId="{FF365C18-BE23-4590-96E2-B167F9459DE5}" srcOrd="0" destOrd="0" presId="urn:microsoft.com/office/officeart/2005/8/layout/lProcess2"/>
    <dgm:cxn modelId="{769395FF-7CBF-4F7B-881E-78D1305AEFE7}" type="presOf" srcId="{5B2CE0C4-C284-4736-BFD5-B97299E3D821}" destId="{8F78542D-A929-4CC7-9663-92655B76D94C}" srcOrd="1" destOrd="0" presId="urn:microsoft.com/office/officeart/2005/8/layout/lProcess2"/>
    <dgm:cxn modelId="{DDB0AE79-CAE5-4F28-A8CA-AE37D6839B63}" srcId="{157A961E-A5DC-4D7C-9ED5-DDD2C636E946}" destId="{5311E6D4-2410-428E-8E3C-909ACCAC162B}" srcOrd="1" destOrd="0" parTransId="{139482B8-3392-42A9-AB5A-6549DA9ED0F6}" sibTransId="{F8DE9B1C-05C7-4F65-95E6-E6A9305481FD}"/>
    <dgm:cxn modelId="{28A72622-F487-412D-81B5-58DFE00C1114}" srcId="{0F37FE1B-FC4B-45BB-BCBD-8237403F0EED}" destId="{92CD56B8-2710-4D90-8E4B-650B52B76E2D}" srcOrd="0" destOrd="0" parTransId="{753D5DA8-93D1-495E-B79C-F4FBBB32B52C}" sibTransId="{BC994FDB-5EAB-445D-BF95-DED8A4752D40}"/>
    <dgm:cxn modelId="{8F3C1258-1E2A-47C3-B028-B543E66830E3}" type="presOf" srcId="{92CD56B8-2710-4D90-8E4B-650B52B76E2D}" destId="{064C6829-5E95-44EA-9443-C635EACCB131}" srcOrd="0" destOrd="0" presId="urn:microsoft.com/office/officeart/2005/8/layout/lProcess2"/>
    <dgm:cxn modelId="{AA7AAEFD-2F3C-4A46-8353-7482ADFD81D0}" type="presOf" srcId="{0F37FE1B-FC4B-45BB-BCBD-8237403F0EED}" destId="{6B4C82F9-3E99-48E9-A0D5-A967AEFD7B8B}" srcOrd="1" destOrd="0" presId="urn:microsoft.com/office/officeart/2005/8/layout/lProcess2"/>
    <dgm:cxn modelId="{F7CFBAB8-5357-4162-AE91-1A4507314C0A}" type="presOf" srcId="{157A961E-A5DC-4D7C-9ED5-DDD2C636E946}" destId="{9A200844-FE0F-433F-B9EE-DA063CDF6EFF}" srcOrd="1" destOrd="0" presId="urn:microsoft.com/office/officeart/2005/8/layout/lProcess2"/>
    <dgm:cxn modelId="{9C5791A7-BC5A-416C-9941-7C0F09585F90}" type="presOf" srcId="{BB8550AA-0DD1-4E92-8B68-395C849923DB}" destId="{89E62F5E-483E-4CB9-B31D-DA6112EE9F7D}" srcOrd="0" destOrd="0" presId="urn:microsoft.com/office/officeart/2005/8/layout/lProcess2"/>
    <dgm:cxn modelId="{E9E75D23-7893-40A7-82FD-A02778C6EEF2}" type="presOf" srcId="{6C9A3729-86F8-4152-B456-24BB0AFB6B32}" destId="{55C21316-3357-4071-8232-CA133890471A}" srcOrd="0" destOrd="0" presId="urn:microsoft.com/office/officeart/2005/8/layout/lProcess2"/>
    <dgm:cxn modelId="{A211A019-5852-4272-A008-18133A8EE6E0}" srcId="{0F37FE1B-FC4B-45BB-BCBD-8237403F0EED}" destId="{A13775AE-AF94-4D6D-B7D4-A42BBC09D07E}" srcOrd="1" destOrd="0" parTransId="{DF18FED7-C208-48E3-B74F-5B2995E6D47F}" sibTransId="{66D8595E-94A1-4BFC-8704-14EA4129556F}"/>
    <dgm:cxn modelId="{64F70CDD-25C1-40D5-9246-BB19F5294729}" type="presOf" srcId="{157A961E-A5DC-4D7C-9ED5-DDD2C636E946}" destId="{596F62F7-0AFD-4CEE-8E19-46F415B9520E}" srcOrd="0" destOrd="0" presId="urn:microsoft.com/office/officeart/2005/8/layout/lProcess2"/>
    <dgm:cxn modelId="{6BFBC9E1-53FA-4D0B-AB19-DB7E806F8CEB}" srcId="{5B2CE0C4-C284-4736-BFD5-B97299E3D821}" destId="{FEDFF798-A9D1-4B6B-9BA9-EF3BACCD3E86}" srcOrd="1" destOrd="0" parTransId="{2D79A14B-8DA0-4ADA-99EB-3467AF83BB66}" sibTransId="{746151F2-6EA3-42DD-8103-C350CE3B989F}"/>
    <dgm:cxn modelId="{ED3A331E-65B6-48EF-A8FD-A54023D133FE}" type="presParOf" srcId="{463E4FAC-2CE8-4016-A61D-A33E1D141C07}" destId="{A6AA06D9-61CE-4FA5-8795-24F3403E1126}" srcOrd="0" destOrd="0" presId="urn:microsoft.com/office/officeart/2005/8/layout/lProcess2"/>
    <dgm:cxn modelId="{A757DAD2-7607-4C02-9A5C-13E2ED2C4604}" type="presParOf" srcId="{A6AA06D9-61CE-4FA5-8795-24F3403E1126}" destId="{A4602501-49A8-41A7-8034-290A2F93F35A}" srcOrd="0" destOrd="0" presId="urn:microsoft.com/office/officeart/2005/8/layout/lProcess2"/>
    <dgm:cxn modelId="{EC6CDBCC-A442-483A-BB86-1FBFE4010C15}" type="presParOf" srcId="{A6AA06D9-61CE-4FA5-8795-24F3403E1126}" destId="{6B4C82F9-3E99-48E9-A0D5-A967AEFD7B8B}" srcOrd="1" destOrd="0" presId="urn:microsoft.com/office/officeart/2005/8/layout/lProcess2"/>
    <dgm:cxn modelId="{F95EF6BC-3FD3-4FDF-BE74-8DA6C3804577}" type="presParOf" srcId="{A6AA06D9-61CE-4FA5-8795-24F3403E1126}" destId="{2BC274BC-DF4E-4063-BA14-9113B54191A4}" srcOrd="2" destOrd="0" presId="urn:microsoft.com/office/officeart/2005/8/layout/lProcess2"/>
    <dgm:cxn modelId="{139465D2-A9A4-4765-B196-BA2A561C9A6A}" type="presParOf" srcId="{2BC274BC-DF4E-4063-BA14-9113B54191A4}" destId="{F1706464-EC96-418D-B0BC-99A9EC7890FD}" srcOrd="0" destOrd="0" presId="urn:microsoft.com/office/officeart/2005/8/layout/lProcess2"/>
    <dgm:cxn modelId="{D00B3D19-6104-4589-9116-157A260EC333}" type="presParOf" srcId="{F1706464-EC96-418D-B0BC-99A9EC7890FD}" destId="{064C6829-5E95-44EA-9443-C635EACCB131}" srcOrd="0" destOrd="0" presId="urn:microsoft.com/office/officeart/2005/8/layout/lProcess2"/>
    <dgm:cxn modelId="{FCFB9556-6433-41EC-8203-5BB23D6EFCD0}" type="presParOf" srcId="{F1706464-EC96-418D-B0BC-99A9EC7890FD}" destId="{F50DFE47-3309-4496-B8F3-B5B055FFFECA}" srcOrd="1" destOrd="0" presId="urn:microsoft.com/office/officeart/2005/8/layout/lProcess2"/>
    <dgm:cxn modelId="{D7D349FA-5314-43BE-B443-2D285DCA34B0}" type="presParOf" srcId="{F1706464-EC96-418D-B0BC-99A9EC7890FD}" destId="{FF365C18-BE23-4590-96E2-B167F9459DE5}" srcOrd="2" destOrd="0" presId="urn:microsoft.com/office/officeart/2005/8/layout/lProcess2"/>
    <dgm:cxn modelId="{A7C65EAD-0040-488C-AA54-B52F8122C624}" type="presParOf" srcId="{463E4FAC-2CE8-4016-A61D-A33E1D141C07}" destId="{7D291D0A-984F-4273-82C4-D7FE29E8508A}" srcOrd="1" destOrd="0" presId="urn:microsoft.com/office/officeart/2005/8/layout/lProcess2"/>
    <dgm:cxn modelId="{D5208B22-CB06-460B-BEF4-42FDC12ED863}" type="presParOf" srcId="{463E4FAC-2CE8-4016-A61D-A33E1D141C07}" destId="{A3F2A5B5-E7EA-4666-B6C2-74B4A19EDA9A}" srcOrd="2" destOrd="0" presId="urn:microsoft.com/office/officeart/2005/8/layout/lProcess2"/>
    <dgm:cxn modelId="{52DC4D44-9BD9-40D6-BC2E-ACE14094CA5B}" type="presParOf" srcId="{A3F2A5B5-E7EA-4666-B6C2-74B4A19EDA9A}" destId="{596F62F7-0AFD-4CEE-8E19-46F415B9520E}" srcOrd="0" destOrd="0" presId="urn:microsoft.com/office/officeart/2005/8/layout/lProcess2"/>
    <dgm:cxn modelId="{BCB0D901-B605-482E-BC1F-6735C032D94D}" type="presParOf" srcId="{A3F2A5B5-E7EA-4666-B6C2-74B4A19EDA9A}" destId="{9A200844-FE0F-433F-B9EE-DA063CDF6EFF}" srcOrd="1" destOrd="0" presId="urn:microsoft.com/office/officeart/2005/8/layout/lProcess2"/>
    <dgm:cxn modelId="{256D91EA-FBD3-4529-90A0-1DE56970FAB2}" type="presParOf" srcId="{A3F2A5B5-E7EA-4666-B6C2-74B4A19EDA9A}" destId="{E99EC488-305C-4350-9572-9B9DA9358A99}" srcOrd="2" destOrd="0" presId="urn:microsoft.com/office/officeart/2005/8/layout/lProcess2"/>
    <dgm:cxn modelId="{075D42A5-CF96-4B5D-B5DF-977745095AA3}" type="presParOf" srcId="{E99EC488-305C-4350-9572-9B9DA9358A99}" destId="{FC7D8D88-29E4-4FE2-8509-D1ABC458C6E9}" srcOrd="0" destOrd="0" presId="urn:microsoft.com/office/officeart/2005/8/layout/lProcess2"/>
    <dgm:cxn modelId="{34AA52C1-40F3-4BC1-8F7F-C6BA30D25E63}" type="presParOf" srcId="{FC7D8D88-29E4-4FE2-8509-D1ABC458C6E9}" destId="{18B9E8FA-B14E-46B8-8C57-B44B88CA524D}" srcOrd="0" destOrd="0" presId="urn:microsoft.com/office/officeart/2005/8/layout/lProcess2"/>
    <dgm:cxn modelId="{464CA524-50F5-40F3-AF60-31C35BCDDBEF}" type="presParOf" srcId="{FC7D8D88-29E4-4FE2-8509-D1ABC458C6E9}" destId="{AEE85496-923C-42B1-BB90-C7FA6FECF63C}" srcOrd="1" destOrd="0" presId="urn:microsoft.com/office/officeart/2005/8/layout/lProcess2"/>
    <dgm:cxn modelId="{FD996B8A-C1E6-4784-8B2C-64F6E7DC376B}" type="presParOf" srcId="{FC7D8D88-29E4-4FE2-8509-D1ABC458C6E9}" destId="{06D63A0F-6308-4B47-861A-A781C9DE2452}" srcOrd="2" destOrd="0" presId="urn:microsoft.com/office/officeart/2005/8/layout/lProcess2"/>
    <dgm:cxn modelId="{7C5C1CCB-5E45-43A1-859B-30B182B1EC8F}" type="presParOf" srcId="{463E4FAC-2CE8-4016-A61D-A33E1D141C07}" destId="{9F38F4AB-AD34-4D9F-89DF-816E21020EAA}" srcOrd="3" destOrd="0" presId="urn:microsoft.com/office/officeart/2005/8/layout/lProcess2"/>
    <dgm:cxn modelId="{8A64385B-6942-40B7-A342-93702091D105}" type="presParOf" srcId="{463E4FAC-2CE8-4016-A61D-A33E1D141C07}" destId="{FB5F61D5-7E79-4C7C-93FB-3E8546125C02}" srcOrd="4" destOrd="0" presId="urn:microsoft.com/office/officeart/2005/8/layout/lProcess2"/>
    <dgm:cxn modelId="{7BFB6E0F-7338-43DA-9424-F553439B7A55}" type="presParOf" srcId="{FB5F61D5-7E79-4C7C-93FB-3E8546125C02}" destId="{89E62F5E-483E-4CB9-B31D-DA6112EE9F7D}" srcOrd="0" destOrd="0" presId="urn:microsoft.com/office/officeart/2005/8/layout/lProcess2"/>
    <dgm:cxn modelId="{14A65473-AA75-4B42-9A6E-6CC20E1A0D62}" type="presParOf" srcId="{FB5F61D5-7E79-4C7C-93FB-3E8546125C02}" destId="{E7334B95-634C-4100-9C20-7D5A5FB28E6C}" srcOrd="1" destOrd="0" presId="urn:microsoft.com/office/officeart/2005/8/layout/lProcess2"/>
    <dgm:cxn modelId="{03906CC4-608F-4577-9E3A-D9FB5D784477}" type="presParOf" srcId="{FB5F61D5-7E79-4C7C-93FB-3E8546125C02}" destId="{4C6DE284-6E86-4FBF-A284-1BA501B7D4D9}" srcOrd="2" destOrd="0" presId="urn:microsoft.com/office/officeart/2005/8/layout/lProcess2"/>
    <dgm:cxn modelId="{9030D7B2-E933-4DB2-AB74-F3EF469D55AA}" type="presParOf" srcId="{4C6DE284-6E86-4FBF-A284-1BA501B7D4D9}" destId="{F7D7E1EB-F8B7-48FE-AC22-5EAC74D82183}" srcOrd="0" destOrd="0" presId="urn:microsoft.com/office/officeart/2005/8/layout/lProcess2"/>
    <dgm:cxn modelId="{5FE466C4-7323-40FF-B4D0-EC013EB3023E}" type="presParOf" srcId="{F7D7E1EB-F8B7-48FE-AC22-5EAC74D82183}" destId="{B6AA9BF6-134A-4741-9783-083CA3509CE5}" srcOrd="0" destOrd="0" presId="urn:microsoft.com/office/officeart/2005/8/layout/lProcess2"/>
    <dgm:cxn modelId="{DC840A3B-7406-4D6D-8DDF-DEC1171FB4FD}" type="presParOf" srcId="{F7D7E1EB-F8B7-48FE-AC22-5EAC74D82183}" destId="{357EF49D-7FE7-44D4-9DBF-B1C97406BB96}" srcOrd="1" destOrd="0" presId="urn:microsoft.com/office/officeart/2005/8/layout/lProcess2"/>
    <dgm:cxn modelId="{61BFD37A-56EB-4FB0-B76C-48AF749C4AEE}" type="presParOf" srcId="{F7D7E1EB-F8B7-48FE-AC22-5EAC74D82183}" destId="{9F240647-A808-49E2-8079-B79A41BD872F}" srcOrd="2" destOrd="0" presId="urn:microsoft.com/office/officeart/2005/8/layout/lProcess2"/>
    <dgm:cxn modelId="{FF333A31-A627-42B8-A6D3-000D3DBE8AF5}" type="presParOf" srcId="{463E4FAC-2CE8-4016-A61D-A33E1D141C07}" destId="{78702F57-EAD8-473B-9E5C-55BD5E9C4469}" srcOrd="5" destOrd="0" presId="urn:microsoft.com/office/officeart/2005/8/layout/lProcess2"/>
    <dgm:cxn modelId="{C2455F75-BCDB-4171-A389-03646F271A47}" type="presParOf" srcId="{463E4FAC-2CE8-4016-A61D-A33E1D141C07}" destId="{D3F5B050-6860-4763-9999-F0469F1DD4E1}" srcOrd="6" destOrd="0" presId="urn:microsoft.com/office/officeart/2005/8/layout/lProcess2"/>
    <dgm:cxn modelId="{6C325B39-1E7D-4D74-AB75-BA94F59300E5}" type="presParOf" srcId="{D3F5B050-6860-4763-9999-F0469F1DD4E1}" destId="{08835FE4-AEBA-4058-99AE-ED860F291D4C}" srcOrd="0" destOrd="0" presId="urn:microsoft.com/office/officeart/2005/8/layout/lProcess2"/>
    <dgm:cxn modelId="{38264B1E-5151-4462-913A-C10114663E7B}" type="presParOf" srcId="{D3F5B050-6860-4763-9999-F0469F1DD4E1}" destId="{961CC130-8CC6-47D8-A885-68018ED2E729}" srcOrd="1" destOrd="0" presId="urn:microsoft.com/office/officeart/2005/8/layout/lProcess2"/>
    <dgm:cxn modelId="{3A2E6493-82AE-47B4-A9B2-53FE70BD541D}" type="presParOf" srcId="{D3F5B050-6860-4763-9999-F0469F1DD4E1}" destId="{046FB0AC-E5EF-400B-B2CE-11DAC5007BED}" srcOrd="2" destOrd="0" presId="urn:microsoft.com/office/officeart/2005/8/layout/lProcess2"/>
    <dgm:cxn modelId="{7D79CD12-13A4-4B48-A0A9-60C5A314C8B5}" type="presParOf" srcId="{046FB0AC-E5EF-400B-B2CE-11DAC5007BED}" destId="{43196C2C-1CED-410C-83B6-E63F7EC90BA2}" srcOrd="0" destOrd="0" presId="urn:microsoft.com/office/officeart/2005/8/layout/lProcess2"/>
    <dgm:cxn modelId="{B2F07253-F776-470C-BEF2-AC74C128CDD1}" type="presParOf" srcId="{43196C2C-1CED-410C-83B6-E63F7EC90BA2}" destId="{D4D27311-CF9C-4007-B6F7-2B9A789EB912}" srcOrd="0" destOrd="0" presId="urn:microsoft.com/office/officeart/2005/8/layout/lProcess2"/>
    <dgm:cxn modelId="{51CC07C9-A820-4166-8234-9171E7498B4C}" type="presParOf" srcId="{43196C2C-1CED-410C-83B6-E63F7EC90BA2}" destId="{AEE6FD47-83F6-421F-A384-A529D2C7E415}" srcOrd="1" destOrd="0" presId="urn:microsoft.com/office/officeart/2005/8/layout/lProcess2"/>
    <dgm:cxn modelId="{8F23FD12-16C1-4AF0-AE10-8649D562CDD8}" type="presParOf" srcId="{43196C2C-1CED-410C-83B6-E63F7EC90BA2}" destId="{042048AC-B1F2-436C-BD6C-EC4A27FACCF6}" srcOrd="2" destOrd="0" presId="urn:microsoft.com/office/officeart/2005/8/layout/lProcess2"/>
    <dgm:cxn modelId="{4BF70675-E94C-4539-8C00-A370E3688FC3}" type="presParOf" srcId="{463E4FAC-2CE8-4016-A61D-A33E1D141C07}" destId="{1A0528B8-4B80-41C4-B158-93705D4861E7}" srcOrd="7" destOrd="0" presId="urn:microsoft.com/office/officeart/2005/8/layout/lProcess2"/>
    <dgm:cxn modelId="{E938F539-D6EF-4DA6-80A4-3AA30A9990A9}" type="presParOf" srcId="{463E4FAC-2CE8-4016-A61D-A33E1D141C07}" destId="{598BA059-7F92-4405-95CB-6F9593C555C7}" srcOrd="8" destOrd="0" presId="urn:microsoft.com/office/officeart/2005/8/layout/lProcess2"/>
    <dgm:cxn modelId="{67A7B45F-6CEF-4871-8800-A71E51B4C465}" type="presParOf" srcId="{598BA059-7F92-4405-95CB-6F9593C555C7}" destId="{E1A1DB7B-3C22-4D13-BB43-1C41FD29165A}" srcOrd="0" destOrd="0" presId="urn:microsoft.com/office/officeart/2005/8/layout/lProcess2"/>
    <dgm:cxn modelId="{06156634-C5DD-4950-9975-F932E26761CE}" type="presParOf" srcId="{598BA059-7F92-4405-95CB-6F9593C555C7}" destId="{8F78542D-A929-4CC7-9663-92655B76D94C}" srcOrd="1" destOrd="0" presId="urn:microsoft.com/office/officeart/2005/8/layout/lProcess2"/>
    <dgm:cxn modelId="{48DA0464-0EEE-4152-B762-FA2FCB4F68F0}" type="presParOf" srcId="{598BA059-7F92-4405-95CB-6F9593C555C7}" destId="{4040366C-2CD0-476D-9593-0ADFABF05884}" srcOrd="2" destOrd="0" presId="urn:microsoft.com/office/officeart/2005/8/layout/lProcess2"/>
    <dgm:cxn modelId="{EFABC4C8-AF18-4C06-BF1F-293551B9C6E7}" type="presParOf" srcId="{4040366C-2CD0-476D-9593-0ADFABF05884}" destId="{7A4EC7F0-E624-44D9-A7E6-EF85CE36F537}" srcOrd="0" destOrd="0" presId="urn:microsoft.com/office/officeart/2005/8/layout/lProcess2"/>
    <dgm:cxn modelId="{08AA8499-4194-493C-8D66-5FDF1E380E20}" type="presParOf" srcId="{7A4EC7F0-E624-44D9-A7E6-EF85CE36F537}" destId="{55C21316-3357-4071-8232-CA133890471A}" srcOrd="0" destOrd="0" presId="urn:microsoft.com/office/officeart/2005/8/layout/lProcess2"/>
    <dgm:cxn modelId="{651AEE48-C8F8-41B5-B0B6-B4C00B2A26D8}" type="presParOf" srcId="{7A4EC7F0-E624-44D9-A7E6-EF85CE36F537}" destId="{103117C6-5F88-428E-81C4-CC6E94398BEB}" srcOrd="1" destOrd="0" presId="urn:microsoft.com/office/officeart/2005/8/layout/lProcess2"/>
    <dgm:cxn modelId="{F848717B-77B6-4D6C-9EB5-CB3CFF08E4BA}" type="presParOf" srcId="{7A4EC7F0-E624-44D9-A7E6-EF85CE36F537}" destId="{BE31FF99-B4E0-44EA-AD63-640B5EEFB9F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5D7D32-6660-440B-8164-007199ABB466}" type="doc">
      <dgm:prSet loTypeId="urn:microsoft.com/office/officeart/2005/8/layout/hList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pt-PT"/>
        </a:p>
      </dgm:t>
    </dgm:pt>
    <dgm:pt modelId="{42ABD2E0-579B-40B6-886D-000533FBA677}">
      <dgm:prSet phldrT="[Text]" custT="1"/>
      <dgm:spPr/>
      <dgm:t>
        <a:bodyPr/>
        <a:lstStyle/>
        <a:p>
          <a:r>
            <a:rPr lang="pt-PT" sz="2400" noProof="0" dirty="0" smtClean="0"/>
            <a:t>Serviços suporte</a:t>
          </a:r>
          <a:endParaRPr lang="pt-PT" sz="2700" noProof="0" dirty="0"/>
        </a:p>
      </dgm:t>
    </dgm:pt>
    <dgm:pt modelId="{6BB081C0-D22A-44BF-8882-C9DDCEF43079}" type="parTrans" cxnId="{F0E8453D-F932-4CC4-8A8E-8AE3A854CB15}">
      <dgm:prSet/>
      <dgm:spPr/>
      <dgm:t>
        <a:bodyPr/>
        <a:lstStyle/>
        <a:p>
          <a:endParaRPr lang="pt-PT"/>
        </a:p>
      </dgm:t>
    </dgm:pt>
    <dgm:pt modelId="{0E8B6482-E49A-4DA5-A240-0E8BF48F2500}" type="sibTrans" cxnId="{F0E8453D-F932-4CC4-8A8E-8AE3A854CB15}">
      <dgm:prSet/>
      <dgm:spPr/>
      <dgm:t>
        <a:bodyPr/>
        <a:lstStyle/>
        <a:p>
          <a:endParaRPr lang="pt-PT"/>
        </a:p>
      </dgm:t>
    </dgm:pt>
    <dgm:pt modelId="{FF56CEA7-1AE9-4C06-AC43-435C0F7C9881}">
      <dgm:prSet phldrT="[Text]" custT="1"/>
      <dgm:spPr/>
      <dgm:t>
        <a:bodyPr/>
        <a:lstStyle/>
        <a:p>
          <a:r>
            <a:rPr lang="pt-PT" sz="2400" noProof="0" dirty="0" smtClean="0"/>
            <a:t>Quadro regulatório / Infraestruturas</a:t>
          </a:r>
          <a:endParaRPr lang="pt-PT" sz="2400" noProof="0" dirty="0"/>
        </a:p>
      </dgm:t>
    </dgm:pt>
    <dgm:pt modelId="{1A8B1E24-8FFF-4B08-8A25-BBDA78DF2613}" type="parTrans" cxnId="{115389D3-D64D-46DC-B639-13F04C3B1A81}">
      <dgm:prSet/>
      <dgm:spPr/>
      <dgm:t>
        <a:bodyPr/>
        <a:lstStyle/>
        <a:p>
          <a:endParaRPr lang="pt-PT"/>
        </a:p>
      </dgm:t>
    </dgm:pt>
    <dgm:pt modelId="{4DB381FC-EA05-4852-A532-5D062FE6298C}" type="sibTrans" cxnId="{115389D3-D64D-46DC-B639-13F04C3B1A81}">
      <dgm:prSet/>
      <dgm:spPr/>
      <dgm:t>
        <a:bodyPr/>
        <a:lstStyle/>
        <a:p>
          <a:endParaRPr lang="pt-PT"/>
        </a:p>
      </dgm:t>
    </dgm:pt>
    <dgm:pt modelId="{719E430D-F88C-4C7B-B4F4-9C9ABB6A798A}">
      <dgm:prSet phldrT="[Text]" custT="1"/>
      <dgm:spPr/>
      <dgm:t>
        <a:bodyPr/>
        <a:lstStyle/>
        <a:p>
          <a:r>
            <a:rPr lang="pt-PT" sz="2400" noProof="0" dirty="0" smtClean="0"/>
            <a:t>Comunicação, disseminação and formação</a:t>
          </a:r>
          <a:endParaRPr lang="pt-PT" sz="3900" noProof="0" dirty="0"/>
        </a:p>
      </dgm:t>
    </dgm:pt>
    <dgm:pt modelId="{224A50A2-9C23-40E6-8FC2-AE5CB3795717}" type="parTrans" cxnId="{4D6A3D98-AED1-4C67-9345-C865DC22C9F0}">
      <dgm:prSet/>
      <dgm:spPr/>
      <dgm:t>
        <a:bodyPr/>
        <a:lstStyle/>
        <a:p>
          <a:endParaRPr lang="pt-PT"/>
        </a:p>
      </dgm:t>
    </dgm:pt>
    <dgm:pt modelId="{BD8B3A2B-8653-4147-A028-5AC10DA47461}" type="sibTrans" cxnId="{4D6A3D98-AED1-4C67-9345-C865DC22C9F0}">
      <dgm:prSet/>
      <dgm:spPr/>
      <dgm:t>
        <a:bodyPr/>
        <a:lstStyle/>
        <a:p>
          <a:endParaRPr lang="pt-PT"/>
        </a:p>
      </dgm:t>
    </dgm:pt>
    <dgm:pt modelId="{A2DA0C1F-4A2F-42E1-8615-15FF9B5A31A6}" type="pres">
      <dgm:prSet presAssocID="{075D7D32-6660-440B-8164-007199ABB4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7CB5807-E4CB-4FC5-9A17-5AE86AA843A0}" type="pres">
      <dgm:prSet presAssocID="{FF56CEA7-1AE9-4C06-AC43-435C0F7C9881}" presName="composite" presStyleCnt="0"/>
      <dgm:spPr/>
      <dgm:t>
        <a:bodyPr/>
        <a:lstStyle/>
        <a:p>
          <a:endParaRPr lang="en-US"/>
        </a:p>
      </dgm:t>
    </dgm:pt>
    <dgm:pt modelId="{ADE7F0EC-CC9C-4E87-B86A-587FF15A1825}" type="pres">
      <dgm:prSet presAssocID="{FF56CEA7-1AE9-4C06-AC43-435C0F7C988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712CFA9-8818-48A8-B649-55C44E18039C}" type="pres">
      <dgm:prSet presAssocID="{FF56CEA7-1AE9-4C06-AC43-435C0F7C9881}" presName="desTx" presStyleLbl="alignAccFollowNode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>
            <a:duotone>
              <a:schemeClr val="dk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dk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pt-PT"/>
        </a:p>
      </dgm:t>
    </dgm:pt>
    <dgm:pt modelId="{A74D7A3A-7EC4-4A22-AAA3-CF0414352CBB}" type="pres">
      <dgm:prSet presAssocID="{4DB381FC-EA05-4852-A532-5D062FE6298C}" presName="space" presStyleCnt="0"/>
      <dgm:spPr/>
      <dgm:t>
        <a:bodyPr/>
        <a:lstStyle/>
        <a:p>
          <a:endParaRPr lang="en-US"/>
        </a:p>
      </dgm:t>
    </dgm:pt>
    <dgm:pt modelId="{7327DF9E-878F-4DB1-B7E9-18DF3D02C440}" type="pres">
      <dgm:prSet presAssocID="{42ABD2E0-579B-40B6-886D-000533FBA677}" presName="composite" presStyleCnt="0"/>
      <dgm:spPr/>
      <dgm:t>
        <a:bodyPr/>
        <a:lstStyle/>
        <a:p>
          <a:endParaRPr lang="en-US"/>
        </a:p>
      </dgm:t>
    </dgm:pt>
    <dgm:pt modelId="{2E02009A-12F6-4C26-BB24-CEE80145B5BA}" type="pres">
      <dgm:prSet presAssocID="{42ABD2E0-579B-40B6-886D-000533FBA67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5C152DE-2478-4E74-92C2-C8805913B654}" type="pres">
      <dgm:prSet presAssocID="{42ABD2E0-579B-40B6-886D-000533FBA677}" presName="desTx" presStyleLbl="alignAccFollowNode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>
            <a:duotone>
              <a:schemeClr val="dk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dk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pt-PT"/>
        </a:p>
      </dgm:t>
    </dgm:pt>
    <dgm:pt modelId="{0854667D-73AF-4591-812C-AEAFE2F9CD4D}" type="pres">
      <dgm:prSet presAssocID="{0E8B6482-E49A-4DA5-A240-0E8BF48F2500}" presName="space" presStyleCnt="0"/>
      <dgm:spPr/>
      <dgm:t>
        <a:bodyPr/>
        <a:lstStyle/>
        <a:p>
          <a:endParaRPr lang="en-US"/>
        </a:p>
      </dgm:t>
    </dgm:pt>
    <dgm:pt modelId="{6FED53B8-6022-40AA-B0E0-D1A44EE8C32D}" type="pres">
      <dgm:prSet presAssocID="{719E430D-F88C-4C7B-B4F4-9C9ABB6A798A}" presName="composite" presStyleCnt="0"/>
      <dgm:spPr/>
      <dgm:t>
        <a:bodyPr/>
        <a:lstStyle/>
        <a:p>
          <a:endParaRPr lang="en-US"/>
        </a:p>
      </dgm:t>
    </dgm:pt>
    <dgm:pt modelId="{E324DE88-F550-420B-91D5-7198C557D235}" type="pres">
      <dgm:prSet presAssocID="{719E430D-F88C-4C7B-B4F4-9C9ABB6A798A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2DD7ADD-212A-4869-B1D9-3041BA4CB915}" type="pres">
      <dgm:prSet presAssocID="{719E430D-F88C-4C7B-B4F4-9C9ABB6A798A}" presName="desTx" presStyleLbl="alignAccFollowNode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>
            <a:duotone>
              <a:schemeClr val="dk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dk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pt-PT"/>
        </a:p>
      </dgm:t>
    </dgm:pt>
  </dgm:ptLst>
  <dgm:cxnLst>
    <dgm:cxn modelId="{ABD398A1-4951-46AF-8FB5-CF5738F245CA}" type="presOf" srcId="{FF56CEA7-1AE9-4C06-AC43-435C0F7C9881}" destId="{ADE7F0EC-CC9C-4E87-B86A-587FF15A1825}" srcOrd="0" destOrd="0" presId="urn:microsoft.com/office/officeart/2005/8/layout/hList1"/>
    <dgm:cxn modelId="{EFC381F6-1024-4DB5-A5C3-E417A09C0F07}" type="presOf" srcId="{719E430D-F88C-4C7B-B4F4-9C9ABB6A798A}" destId="{E324DE88-F550-420B-91D5-7198C557D235}" srcOrd="0" destOrd="0" presId="urn:microsoft.com/office/officeart/2005/8/layout/hList1"/>
    <dgm:cxn modelId="{4D6A3D98-AED1-4C67-9345-C865DC22C9F0}" srcId="{075D7D32-6660-440B-8164-007199ABB466}" destId="{719E430D-F88C-4C7B-B4F4-9C9ABB6A798A}" srcOrd="2" destOrd="0" parTransId="{224A50A2-9C23-40E6-8FC2-AE5CB3795717}" sibTransId="{BD8B3A2B-8653-4147-A028-5AC10DA47461}"/>
    <dgm:cxn modelId="{00F1ECF7-8346-4345-855D-4EFBEC879A54}" type="presOf" srcId="{075D7D32-6660-440B-8164-007199ABB466}" destId="{A2DA0C1F-4A2F-42E1-8615-15FF9B5A31A6}" srcOrd="0" destOrd="0" presId="urn:microsoft.com/office/officeart/2005/8/layout/hList1"/>
    <dgm:cxn modelId="{F0E8453D-F932-4CC4-8A8E-8AE3A854CB15}" srcId="{075D7D32-6660-440B-8164-007199ABB466}" destId="{42ABD2E0-579B-40B6-886D-000533FBA677}" srcOrd="1" destOrd="0" parTransId="{6BB081C0-D22A-44BF-8882-C9DDCEF43079}" sibTransId="{0E8B6482-E49A-4DA5-A240-0E8BF48F2500}"/>
    <dgm:cxn modelId="{062316BA-1166-40E8-8A6B-99E534C7FE16}" type="presOf" srcId="{42ABD2E0-579B-40B6-886D-000533FBA677}" destId="{2E02009A-12F6-4C26-BB24-CEE80145B5BA}" srcOrd="0" destOrd="0" presId="urn:microsoft.com/office/officeart/2005/8/layout/hList1"/>
    <dgm:cxn modelId="{115389D3-D64D-46DC-B639-13F04C3B1A81}" srcId="{075D7D32-6660-440B-8164-007199ABB466}" destId="{FF56CEA7-1AE9-4C06-AC43-435C0F7C9881}" srcOrd="0" destOrd="0" parTransId="{1A8B1E24-8FFF-4B08-8A25-BBDA78DF2613}" sibTransId="{4DB381FC-EA05-4852-A532-5D062FE6298C}"/>
    <dgm:cxn modelId="{FFC46A4B-125C-4582-8BCD-0FD0E943E7AA}" type="presParOf" srcId="{A2DA0C1F-4A2F-42E1-8615-15FF9B5A31A6}" destId="{E7CB5807-E4CB-4FC5-9A17-5AE86AA843A0}" srcOrd="0" destOrd="0" presId="urn:microsoft.com/office/officeart/2005/8/layout/hList1"/>
    <dgm:cxn modelId="{05D87AE6-D318-4482-8B79-602FBA622A67}" type="presParOf" srcId="{E7CB5807-E4CB-4FC5-9A17-5AE86AA843A0}" destId="{ADE7F0EC-CC9C-4E87-B86A-587FF15A1825}" srcOrd="0" destOrd="0" presId="urn:microsoft.com/office/officeart/2005/8/layout/hList1"/>
    <dgm:cxn modelId="{204C4D1D-9977-4051-B32D-FE871A9BA1EC}" type="presParOf" srcId="{E7CB5807-E4CB-4FC5-9A17-5AE86AA843A0}" destId="{6712CFA9-8818-48A8-B649-55C44E18039C}" srcOrd="1" destOrd="0" presId="urn:microsoft.com/office/officeart/2005/8/layout/hList1"/>
    <dgm:cxn modelId="{F4A7F3AD-42FF-49F7-8C02-6232D5795D05}" type="presParOf" srcId="{A2DA0C1F-4A2F-42E1-8615-15FF9B5A31A6}" destId="{A74D7A3A-7EC4-4A22-AAA3-CF0414352CBB}" srcOrd="1" destOrd="0" presId="urn:microsoft.com/office/officeart/2005/8/layout/hList1"/>
    <dgm:cxn modelId="{189A97AF-EBC2-49A5-8720-EEA97ABD7F99}" type="presParOf" srcId="{A2DA0C1F-4A2F-42E1-8615-15FF9B5A31A6}" destId="{7327DF9E-878F-4DB1-B7E9-18DF3D02C440}" srcOrd="2" destOrd="0" presId="urn:microsoft.com/office/officeart/2005/8/layout/hList1"/>
    <dgm:cxn modelId="{F1B30E04-2155-45DD-879A-36FF00B6CCC9}" type="presParOf" srcId="{7327DF9E-878F-4DB1-B7E9-18DF3D02C440}" destId="{2E02009A-12F6-4C26-BB24-CEE80145B5BA}" srcOrd="0" destOrd="0" presId="urn:microsoft.com/office/officeart/2005/8/layout/hList1"/>
    <dgm:cxn modelId="{AC48C508-48FB-4F08-AD07-179C8AB95422}" type="presParOf" srcId="{7327DF9E-878F-4DB1-B7E9-18DF3D02C440}" destId="{B5C152DE-2478-4E74-92C2-C8805913B654}" srcOrd="1" destOrd="0" presId="urn:microsoft.com/office/officeart/2005/8/layout/hList1"/>
    <dgm:cxn modelId="{59B8FD81-4F02-4587-81B4-4E19B6F397A0}" type="presParOf" srcId="{A2DA0C1F-4A2F-42E1-8615-15FF9B5A31A6}" destId="{0854667D-73AF-4591-812C-AEAFE2F9CD4D}" srcOrd="3" destOrd="0" presId="urn:microsoft.com/office/officeart/2005/8/layout/hList1"/>
    <dgm:cxn modelId="{8EB87E0E-95C8-47BB-A700-03BC00BFC5D3}" type="presParOf" srcId="{A2DA0C1F-4A2F-42E1-8615-15FF9B5A31A6}" destId="{6FED53B8-6022-40AA-B0E0-D1A44EE8C32D}" srcOrd="4" destOrd="0" presId="urn:microsoft.com/office/officeart/2005/8/layout/hList1"/>
    <dgm:cxn modelId="{9776C645-E43C-43E0-BFD6-8786EFDFDE5F}" type="presParOf" srcId="{6FED53B8-6022-40AA-B0E0-D1A44EE8C32D}" destId="{E324DE88-F550-420B-91D5-7198C557D235}" srcOrd="0" destOrd="0" presId="urn:microsoft.com/office/officeart/2005/8/layout/hList1"/>
    <dgm:cxn modelId="{CA82C8AB-124A-4655-8225-28011AB75410}" type="presParOf" srcId="{6FED53B8-6022-40AA-B0E0-D1A44EE8C32D}" destId="{62DD7ADD-212A-4869-B1D9-3041BA4CB91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102A19-3578-4364-B15F-D019DF6EE621}" type="doc">
      <dgm:prSet loTypeId="urn:microsoft.com/office/officeart/2005/8/layout/target2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C09194E4-2EF7-4979-BEA0-088BBEC5D1D0}">
      <dgm:prSet phldrT="[Text]" custT="1"/>
      <dgm:spPr>
        <a:solidFill>
          <a:schemeClr val="lt1">
            <a:hueOff val="0"/>
            <a:satOff val="0"/>
            <a:lumOff val="0"/>
            <a:alpha val="20000"/>
          </a:schemeClr>
        </a:solidFill>
      </dgm:spPr>
      <dgm:t>
        <a:bodyPr/>
        <a:lstStyle/>
        <a:p>
          <a:r>
            <a:rPr lang="en-US" sz="3200" dirty="0" err="1" smtClean="0"/>
            <a:t>Serviços</a:t>
          </a:r>
          <a:endParaRPr lang="en-US" sz="4400" dirty="0"/>
        </a:p>
      </dgm:t>
    </dgm:pt>
    <dgm:pt modelId="{B3105BD3-B4AC-432F-B5AC-D289BB4457F6}" type="parTrans" cxnId="{48B00073-423A-445E-AB56-79D87DD94666}">
      <dgm:prSet/>
      <dgm:spPr/>
      <dgm:t>
        <a:bodyPr/>
        <a:lstStyle/>
        <a:p>
          <a:endParaRPr lang="en-US"/>
        </a:p>
      </dgm:t>
    </dgm:pt>
    <dgm:pt modelId="{E29B561B-592E-427E-AF8B-57DD5D662020}" type="sibTrans" cxnId="{48B00073-423A-445E-AB56-79D87DD94666}">
      <dgm:prSet/>
      <dgm:spPr/>
      <dgm:t>
        <a:bodyPr/>
        <a:lstStyle/>
        <a:p>
          <a:endParaRPr lang="en-US"/>
        </a:p>
      </dgm:t>
    </dgm:pt>
    <dgm:pt modelId="{E6B73139-1907-4C02-83C5-08E3E1A916CB}">
      <dgm:prSet phldrT="[Text]" custT="1"/>
      <dgm:spPr/>
      <dgm:t>
        <a:bodyPr/>
        <a:lstStyle/>
        <a:p>
          <a:r>
            <a:rPr lang="en-US" sz="3200" dirty="0" err="1" smtClean="0"/>
            <a:t>Infraestruturas</a:t>
          </a:r>
          <a:endParaRPr lang="en-US" sz="3200" dirty="0"/>
        </a:p>
      </dgm:t>
    </dgm:pt>
    <dgm:pt modelId="{E4E3F208-2DC3-442E-976E-422E9E3B0B30}" type="parTrans" cxnId="{E23BDA22-72A9-4FCC-B627-5E0D52221C4A}">
      <dgm:prSet/>
      <dgm:spPr/>
      <dgm:t>
        <a:bodyPr/>
        <a:lstStyle/>
        <a:p>
          <a:endParaRPr lang="en-US"/>
        </a:p>
      </dgm:t>
    </dgm:pt>
    <dgm:pt modelId="{5BA37302-995A-4177-97B3-82A535F7A05C}" type="sibTrans" cxnId="{E23BDA22-72A9-4FCC-B627-5E0D52221C4A}">
      <dgm:prSet/>
      <dgm:spPr/>
      <dgm:t>
        <a:bodyPr/>
        <a:lstStyle/>
        <a:p>
          <a:endParaRPr lang="en-US"/>
        </a:p>
      </dgm:t>
    </dgm:pt>
    <dgm:pt modelId="{92163C08-B04E-4217-81E4-A534991DA47F}">
      <dgm:prSet phldrT="[Text]" custT="1"/>
      <dgm:spPr/>
      <dgm:t>
        <a:bodyPr anchor="t" anchorCtr="0"/>
        <a:lstStyle/>
        <a:p>
          <a:r>
            <a:rPr lang="en-US" sz="1400" dirty="0" smtClean="0"/>
            <a:t>BD </a:t>
          </a:r>
          <a:r>
            <a:rPr lang="en-US" sz="1400" dirty="0" err="1" smtClean="0"/>
            <a:t>organizações</a:t>
          </a:r>
          <a:endParaRPr lang="en-US" sz="1400" dirty="0"/>
        </a:p>
      </dgm:t>
    </dgm:pt>
    <dgm:pt modelId="{25CEC1AC-D5FD-49B0-9ED1-89EEBA4EF02A}" type="parTrans" cxnId="{42884BB8-5F42-40D1-8DBC-49A984741F14}">
      <dgm:prSet/>
      <dgm:spPr/>
      <dgm:t>
        <a:bodyPr/>
        <a:lstStyle/>
        <a:p>
          <a:endParaRPr lang="en-US"/>
        </a:p>
      </dgm:t>
    </dgm:pt>
    <dgm:pt modelId="{EDE57608-7191-48E9-9BDF-377D71D9D760}" type="sibTrans" cxnId="{42884BB8-5F42-40D1-8DBC-49A984741F14}">
      <dgm:prSet/>
      <dgm:spPr/>
      <dgm:t>
        <a:bodyPr/>
        <a:lstStyle/>
        <a:p>
          <a:endParaRPr lang="en-US"/>
        </a:p>
      </dgm:t>
    </dgm:pt>
    <dgm:pt modelId="{8BBF92E6-4080-4E2A-A7D5-4749EF03A6F2}">
      <dgm:prSet phldrT="[Text]" custT="1"/>
      <dgm:spPr/>
      <dgm:t>
        <a:bodyPr anchor="t" anchorCtr="0"/>
        <a:lstStyle/>
        <a:p>
          <a:r>
            <a:rPr lang="en-US" sz="1400" dirty="0" smtClean="0"/>
            <a:t>BD </a:t>
          </a:r>
          <a:r>
            <a:rPr lang="en-US" sz="1400" dirty="0" err="1" smtClean="0"/>
            <a:t>investigadores</a:t>
          </a:r>
          <a:endParaRPr lang="en-US" sz="1400" dirty="0"/>
        </a:p>
      </dgm:t>
    </dgm:pt>
    <dgm:pt modelId="{5E67593F-960F-4C5A-AA9C-E2358423187E}" type="parTrans" cxnId="{71513844-EF94-43BE-A94B-D68EADA61D39}">
      <dgm:prSet/>
      <dgm:spPr/>
      <dgm:t>
        <a:bodyPr/>
        <a:lstStyle/>
        <a:p>
          <a:endParaRPr lang="en-US"/>
        </a:p>
      </dgm:t>
    </dgm:pt>
    <dgm:pt modelId="{5B73CBC0-F92C-4312-AA33-2AAAFDD00E10}" type="sibTrans" cxnId="{71513844-EF94-43BE-A94B-D68EADA61D39}">
      <dgm:prSet/>
      <dgm:spPr/>
      <dgm:t>
        <a:bodyPr/>
        <a:lstStyle/>
        <a:p>
          <a:endParaRPr lang="en-US"/>
        </a:p>
      </dgm:t>
    </dgm:pt>
    <dgm:pt modelId="{E5E8CADE-9ECD-48BB-A68E-60F82ECA38AF}">
      <dgm:prSet phldrT="[Text]" custT="1"/>
      <dgm:spPr/>
      <dgm:t>
        <a:bodyPr/>
        <a:lstStyle/>
        <a:p>
          <a:r>
            <a:rPr lang="en-US" sz="3200" dirty="0" err="1" smtClean="0"/>
            <a:t>Quadro</a:t>
          </a:r>
          <a:r>
            <a:rPr lang="en-US" sz="3200" dirty="0" smtClean="0"/>
            <a:t> </a:t>
          </a:r>
          <a:r>
            <a:rPr lang="en-US" sz="3200" dirty="0" err="1" smtClean="0"/>
            <a:t>normativo</a:t>
          </a:r>
          <a:endParaRPr lang="en-US" sz="3200" dirty="0"/>
        </a:p>
      </dgm:t>
    </dgm:pt>
    <dgm:pt modelId="{4742C390-18C8-48C7-8FAE-D8A2FA3D3F5F}" type="parTrans" cxnId="{7762C9FF-3B10-41B0-BA6B-1AD6DE9BC385}">
      <dgm:prSet/>
      <dgm:spPr/>
      <dgm:t>
        <a:bodyPr/>
        <a:lstStyle/>
        <a:p>
          <a:endParaRPr lang="en-US"/>
        </a:p>
      </dgm:t>
    </dgm:pt>
    <dgm:pt modelId="{D9C700AB-31EF-45A6-85FD-F52A0CBE63A7}" type="sibTrans" cxnId="{7762C9FF-3B10-41B0-BA6B-1AD6DE9BC385}">
      <dgm:prSet/>
      <dgm:spPr/>
      <dgm:t>
        <a:bodyPr/>
        <a:lstStyle/>
        <a:p>
          <a:endParaRPr lang="en-US"/>
        </a:p>
      </dgm:t>
    </dgm:pt>
    <dgm:pt modelId="{73EEC4AF-2D65-409B-9F5C-3BD1718838F4}">
      <dgm:prSet phldrT="[Text]" custT="1"/>
      <dgm:spPr/>
      <dgm:t>
        <a:bodyPr anchor="t" anchorCtr="0"/>
        <a:lstStyle/>
        <a:p>
          <a:r>
            <a:rPr lang="en-US" sz="1400" dirty="0" smtClean="0"/>
            <a:t>Ids </a:t>
          </a:r>
          <a:r>
            <a:rPr lang="en-US" sz="1400" dirty="0" err="1" smtClean="0"/>
            <a:t>Autores</a:t>
          </a:r>
          <a:endParaRPr lang="en-US" sz="1400" dirty="0" smtClean="0"/>
        </a:p>
      </dgm:t>
    </dgm:pt>
    <dgm:pt modelId="{117B7FA0-AFE3-47CB-BC36-976E7B5D5EFC}" type="parTrans" cxnId="{C368797A-23BD-42DC-9698-9B3D152D7E41}">
      <dgm:prSet/>
      <dgm:spPr/>
      <dgm:t>
        <a:bodyPr/>
        <a:lstStyle/>
        <a:p>
          <a:endParaRPr lang="en-US"/>
        </a:p>
      </dgm:t>
    </dgm:pt>
    <dgm:pt modelId="{D820AD86-4785-4835-9D8B-853A184F31DF}" type="sibTrans" cxnId="{C368797A-23BD-42DC-9698-9B3D152D7E41}">
      <dgm:prSet/>
      <dgm:spPr/>
      <dgm:t>
        <a:bodyPr/>
        <a:lstStyle/>
        <a:p>
          <a:endParaRPr lang="en-US"/>
        </a:p>
      </dgm:t>
    </dgm:pt>
    <dgm:pt modelId="{03589D71-E219-4663-992D-BED9A75941B6}">
      <dgm:prSet phldrT="[Text]" custT="1"/>
      <dgm:spPr/>
      <dgm:t>
        <a:bodyPr anchor="t" anchorCtr="0"/>
        <a:lstStyle/>
        <a:p>
          <a:r>
            <a:rPr lang="en-US" sz="1400" dirty="0" err="1" smtClean="0"/>
            <a:t>Semantica</a:t>
          </a:r>
          <a:r>
            <a:rPr lang="en-US" sz="1400" dirty="0" smtClean="0"/>
            <a:t> / </a:t>
          </a:r>
          <a:r>
            <a:rPr lang="en-US" sz="1400" dirty="0" err="1" smtClean="0"/>
            <a:t>Vocabulário</a:t>
          </a:r>
          <a:endParaRPr lang="en-US" sz="1400" dirty="0" smtClean="0"/>
        </a:p>
      </dgm:t>
    </dgm:pt>
    <dgm:pt modelId="{711A982F-0C1C-4C2A-878E-681093F4D93A}" type="parTrans" cxnId="{09410F3A-AD39-403D-9CC1-86B03AC8ADA7}">
      <dgm:prSet/>
      <dgm:spPr/>
      <dgm:t>
        <a:bodyPr/>
        <a:lstStyle/>
        <a:p>
          <a:endParaRPr lang="en-US"/>
        </a:p>
      </dgm:t>
    </dgm:pt>
    <dgm:pt modelId="{CCBC1B29-97AC-447D-B660-9FE2068875EF}" type="sibTrans" cxnId="{09410F3A-AD39-403D-9CC1-86B03AC8ADA7}">
      <dgm:prSet/>
      <dgm:spPr/>
      <dgm:t>
        <a:bodyPr/>
        <a:lstStyle/>
        <a:p>
          <a:endParaRPr lang="en-US"/>
        </a:p>
      </dgm:t>
    </dgm:pt>
    <dgm:pt modelId="{F6B61B5F-1F56-4EC6-B761-BE2B8908DFF7}">
      <dgm:prSet phldrT="[Text]" custT="1"/>
      <dgm:spPr/>
      <dgm:t>
        <a:bodyPr anchor="t" anchorCtr="0"/>
        <a:lstStyle/>
        <a:p>
          <a:r>
            <a:rPr lang="en-US" sz="1400" dirty="0" smtClean="0"/>
            <a:t>Ids </a:t>
          </a:r>
          <a:r>
            <a:rPr lang="en-US" sz="1400" dirty="0" err="1" smtClean="0"/>
            <a:t>Projetos</a:t>
          </a:r>
          <a:endParaRPr lang="en-US" sz="1400" dirty="0" smtClean="0"/>
        </a:p>
      </dgm:t>
    </dgm:pt>
    <dgm:pt modelId="{81B372D4-C775-4B29-8883-40C20E3FA5B2}" type="parTrans" cxnId="{8FBC6FAF-9360-4839-8490-FAAC75707EE3}">
      <dgm:prSet/>
      <dgm:spPr/>
      <dgm:t>
        <a:bodyPr/>
        <a:lstStyle/>
        <a:p>
          <a:endParaRPr lang="en-US"/>
        </a:p>
      </dgm:t>
    </dgm:pt>
    <dgm:pt modelId="{63E56EC0-4DB2-4CB9-A926-B235F5650566}" type="sibTrans" cxnId="{8FBC6FAF-9360-4839-8490-FAAC75707EE3}">
      <dgm:prSet/>
      <dgm:spPr/>
      <dgm:t>
        <a:bodyPr/>
        <a:lstStyle/>
        <a:p>
          <a:endParaRPr lang="en-US"/>
        </a:p>
      </dgm:t>
    </dgm:pt>
    <dgm:pt modelId="{9154438B-1C4B-4131-AB13-B1458AE90969}">
      <dgm:prSet phldrT="[Text]" custT="1"/>
      <dgm:spPr/>
      <dgm:t>
        <a:bodyPr anchor="t" anchorCtr="0"/>
        <a:lstStyle/>
        <a:p>
          <a:r>
            <a:rPr lang="en-US" sz="1400" dirty="0" smtClean="0"/>
            <a:t>Ids Orgs</a:t>
          </a:r>
        </a:p>
      </dgm:t>
    </dgm:pt>
    <dgm:pt modelId="{B82F55EA-981B-43F2-AD62-C33E9DE84D8D}" type="parTrans" cxnId="{0870786C-B636-4AF7-85E4-AD12ED877139}">
      <dgm:prSet/>
      <dgm:spPr/>
      <dgm:t>
        <a:bodyPr/>
        <a:lstStyle/>
        <a:p>
          <a:endParaRPr lang="en-US"/>
        </a:p>
      </dgm:t>
    </dgm:pt>
    <dgm:pt modelId="{F606A73F-6202-45D5-B29C-BF8AF29E69E1}" type="sibTrans" cxnId="{0870786C-B636-4AF7-85E4-AD12ED877139}">
      <dgm:prSet/>
      <dgm:spPr/>
      <dgm:t>
        <a:bodyPr/>
        <a:lstStyle/>
        <a:p>
          <a:endParaRPr lang="en-US"/>
        </a:p>
      </dgm:t>
    </dgm:pt>
    <dgm:pt modelId="{C96C246B-A853-4AB7-BE59-504074B78DBA}">
      <dgm:prSet phldrT="[Text]" custT="1"/>
      <dgm:spPr/>
      <dgm:t>
        <a:bodyPr anchor="t" anchorCtr="0"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en-US" sz="1400" dirty="0" smtClean="0"/>
            <a:t>BD </a:t>
          </a:r>
          <a:r>
            <a:rPr lang="en-US" sz="1400" dirty="0" err="1" smtClean="0"/>
            <a:t>Projetos</a:t>
          </a:r>
          <a:endParaRPr lang="en-US" sz="1400" dirty="0" smtClean="0"/>
        </a:p>
      </dgm:t>
    </dgm:pt>
    <dgm:pt modelId="{D0C31AA7-378C-4250-9626-A02DDF9E14BA}" type="sibTrans" cxnId="{32A0BFC0-F82A-4D00-A5B5-6FE2D7DFE1C8}">
      <dgm:prSet/>
      <dgm:spPr/>
      <dgm:t>
        <a:bodyPr/>
        <a:lstStyle/>
        <a:p>
          <a:endParaRPr lang="en-US"/>
        </a:p>
      </dgm:t>
    </dgm:pt>
    <dgm:pt modelId="{0D7D4DA4-1455-4169-BFEA-F4FA890229CC}" type="parTrans" cxnId="{32A0BFC0-F82A-4D00-A5B5-6FE2D7DFE1C8}">
      <dgm:prSet/>
      <dgm:spPr/>
      <dgm:t>
        <a:bodyPr/>
        <a:lstStyle/>
        <a:p>
          <a:endParaRPr lang="en-US"/>
        </a:p>
      </dgm:t>
    </dgm:pt>
    <dgm:pt modelId="{B86D5844-D061-48C5-81E1-B44C673E3D7C}">
      <dgm:prSet phldrT="[Text]" custT="1"/>
      <dgm:spPr/>
      <dgm:t>
        <a:bodyPr anchor="t" anchorCtr="0"/>
        <a:lstStyle/>
        <a:p>
          <a:endParaRPr lang="en-US" sz="1400" dirty="0"/>
        </a:p>
      </dgm:t>
    </dgm:pt>
    <dgm:pt modelId="{92C23354-072A-4366-8077-D811CF29EF36}" type="parTrans" cxnId="{E31A9158-4D87-41FA-A7D7-021B459AD9CC}">
      <dgm:prSet/>
      <dgm:spPr/>
      <dgm:t>
        <a:bodyPr/>
        <a:lstStyle/>
        <a:p>
          <a:endParaRPr lang="en-US"/>
        </a:p>
      </dgm:t>
    </dgm:pt>
    <dgm:pt modelId="{B49BBFF5-B649-4550-961B-9207BD45E5A6}" type="sibTrans" cxnId="{E31A9158-4D87-41FA-A7D7-021B459AD9CC}">
      <dgm:prSet/>
      <dgm:spPr/>
      <dgm:t>
        <a:bodyPr/>
        <a:lstStyle/>
        <a:p>
          <a:endParaRPr lang="en-US"/>
        </a:p>
      </dgm:t>
    </dgm:pt>
    <dgm:pt modelId="{B6B5FE5F-8A1E-42FC-9D29-5463A2B2DB3E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endParaRPr lang="en-US" dirty="0"/>
        </a:p>
      </dgm:t>
    </dgm:pt>
    <dgm:pt modelId="{54832005-4EBC-41EE-A35B-333E464FBFAF}" type="parTrans" cxnId="{6C52F65B-82B9-4C98-9DA6-5D256AF9A9C9}">
      <dgm:prSet/>
      <dgm:spPr/>
      <dgm:t>
        <a:bodyPr/>
        <a:lstStyle/>
        <a:p>
          <a:endParaRPr lang="en-US"/>
        </a:p>
      </dgm:t>
    </dgm:pt>
    <dgm:pt modelId="{24E5497C-D447-42B4-B769-87D662BEAF9B}" type="sibTrans" cxnId="{6C52F65B-82B9-4C98-9DA6-5D256AF9A9C9}">
      <dgm:prSet/>
      <dgm:spPr/>
      <dgm:t>
        <a:bodyPr/>
        <a:lstStyle/>
        <a:p>
          <a:endParaRPr lang="en-US"/>
        </a:p>
      </dgm:t>
    </dgm:pt>
    <dgm:pt modelId="{C9114DAE-45B7-4781-828C-51B01C4B016F}" type="pres">
      <dgm:prSet presAssocID="{63102A19-3578-4364-B15F-D019DF6EE621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3877B32-9724-4C3F-A1A0-D199D5872CD5}" type="pres">
      <dgm:prSet presAssocID="{63102A19-3578-4364-B15F-D019DF6EE621}" presName="outerBox" presStyleCnt="0"/>
      <dgm:spPr/>
    </dgm:pt>
    <dgm:pt modelId="{01BA30FB-02AC-456D-A30A-D4FE6E72EFE4}" type="pres">
      <dgm:prSet presAssocID="{63102A19-3578-4364-B15F-D019DF6EE621}" presName="outerBoxParent" presStyleLbl="node1" presStyleIdx="0" presStyleCnt="3" custLinFactNeighborY="1115"/>
      <dgm:spPr/>
      <dgm:t>
        <a:bodyPr/>
        <a:lstStyle/>
        <a:p>
          <a:endParaRPr lang="en-US"/>
        </a:p>
      </dgm:t>
    </dgm:pt>
    <dgm:pt modelId="{6947E7F1-74EF-432C-8638-33F77491B891}" type="pres">
      <dgm:prSet presAssocID="{63102A19-3578-4364-B15F-D019DF6EE621}" presName="outerBoxChildren" presStyleCnt="0"/>
      <dgm:spPr/>
    </dgm:pt>
    <dgm:pt modelId="{B261CA64-4B54-4D9E-8F54-F20340F5E092}" type="pres">
      <dgm:prSet presAssocID="{B6B5FE5F-8A1E-42FC-9D29-5463A2B2DB3E}" presName="oChild" presStyleLbl="fgAcc1" presStyleIdx="0" presStyleCnt="9" custScaleY="38616" custLinFactNeighborX="-4518" custLinFactNeighborY="137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F3FC59-E9EB-47E1-B061-A88108F851E9}" type="pres">
      <dgm:prSet presAssocID="{63102A19-3578-4364-B15F-D019DF6EE621}" presName="middleBox" presStyleCnt="0"/>
      <dgm:spPr/>
    </dgm:pt>
    <dgm:pt modelId="{729B96D2-9ACC-42F0-B5AA-C1F51B683D3F}" type="pres">
      <dgm:prSet presAssocID="{63102A19-3578-4364-B15F-D019DF6EE621}" presName="middleBoxParent" presStyleLbl="node1" presStyleIdx="1" presStyleCnt="3" custScaleX="102930" custScaleY="119970" custLinFactNeighborX="900" custLinFactNeighborY="-5881"/>
      <dgm:spPr/>
      <dgm:t>
        <a:bodyPr/>
        <a:lstStyle/>
        <a:p>
          <a:endParaRPr lang="en-US"/>
        </a:p>
      </dgm:t>
    </dgm:pt>
    <dgm:pt modelId="{62A512DA-37E0-46A6-B527-394305EFE53C}" type="pres">
      <dgm:prSet presAssocID="{63102A19-3578-4364-B15F-D019DF6EE621}" presName="middleBoxChildren" presStyleCnt="0"/>
      <dgm:spPr/>
    </dgm:pt>
    <dgm:pt modelId="{D6D0919C-C025-47AD-A410-7A7F570F0B45}" type="pres">
      <dgm:prSet presAssocID="{92163C08-B04E-4217-81E4-A534991DA47F}" presName="mChild" presStyleLbl="fgAcc1" presStyleIdx="1" presStyleCnt="9" custScaleX="112177" custScaleY="3221020" custLinFactY="-2976006" custLinFactNeighborX="-1138" custLinFactNeighborY="-30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1A91D-38A5-4C22-8B49-27C9E182A302}" type="pres">
      <dgm:prSet presAssocID="{EDE57608-7191-48E9-9BDF-377D71D9D760}" presName="middleSibTrans" presStyleCnt="0"/>
      <dgm:spPr/>
    </dgm:pt>
    <dgm:pt modelId="{9340ABBB-B9B6-4D42-B0CD-FBCC783FCD29}" type="pres">
      <dgm:prSet presAssocID="{8BBF92E6-4080-4E2A-A7D5-4749EF03A6F2}" presName="mChild" presStyleLbl="fgAcc1" presStyleIdx="2" presStyleCnt="9" custScaleX="112177" custScaleY="2662000" custLinFactY="-1812792" custLinFactNeighborX="-2707" custLinFactNeighborY="-19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8E73A4-2DAF-4A3F-86C5-822946B93754}" type="pres">
      <dgm:prSet presAssocID="{5B73CBC0-F92C-4312-AA33-2AAAFDD00E10}" presName="middleSibTrans" presStyleCnt="0"/>
      <dgm:spPr/>
    </dgm:pt>
    <dgm:pt modelId="{F886B5AE-F89D-494F-8386-E0F21C38E670}" type="pres">
      <dgm:prSet presAssocID="{C96C246B-A853-4AB7-BE59-504074B78DBA}" presName="mChild" presStyleLbl="fgAcc1" presStyleIdx="3" presStyleCnt="9" custScaleX="116207" custScaleY="3221020" custLinFactY="-651365" custLinFactNeighborX="-1812" custLinFactNeighborY="-7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DDB8A5-1336-4917-8510-C3464C56549E}" type="pres">
      <dgm:prSet presAssocID="{D0C31AA7-378C-4250-9626-A02DDF9E14BA}" presName="middleSibTrans" presStyleCnt="0"/>
      <dgm:spPr/>
    </dgm:pt>
    <dgm:pt modelId="{3781A06C-AFBD-4A1A-AA04-34953BCA9EFF}" type="pres">
      <dgm:prSet presAssocID="{B86D5844-D061-48C5-81E1-B44C673E3D7C}" presName="mChild" presStyleLbl="fgAcc1" presStyleIdx="4" presStyleCnt="9" custScaleX="116207" custScaleY="2928200" custLinFactY="893313" custLinFactNeighborX="-269" custLinFactNeighborY="9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EC03A7-140F-4B87-B0E1-3ACE6ED4B8B2}" type="pres">
      <dgm:prSet presAssocID="{63102A19-3578-4364-B15F-D019DF6EE621}" presName="centerBox" presStyleCnt="0"/>
      <dgm:spPr/>
    </dgm:pt>
    <dgm:pt modelId="{671E0ABE-FD9A-460A-AD37-3375320F65F0}" type="pres">
      <dgm:prSet presAssocID="{63102A19-3578-4364-B15F-D019DF6EE621}" presName="centerBoxParent" presStyleLbl="node1" presStyleIdx="2" presStyleCnt="3" custScaleY="126859" custLinFactNeighborX="5814" custLinFactNeighborY="-2632"/>
      <dgm:spPr/>
      <dgm:t>
        <a:bodyPr/>
        <a:lstStyle/>
        <a:p>
          <a:endParaRPr lang="en-US"/>
        </a:p>
      </dgm:t>
    </dgm:pt>
    <dgm:pt modelId="{A94305F1-8285-4703-97CB-F7495ACB9C12}" type="pres">
      <dgm:prSet presAssocID="{63102A19-3578-4364-B15F-D019DF6EE621}" presName="centerBoxChildren" presStyleCnt="0"/>
      <dgm:spPr/>
    </dgm:pt>
    <dgm:pt modelId="{341E1E17-1241-490D-AC67-7640F90895B0}" type="pres">
      <dgm:prSet presAssocID="{73EEC4AF-2D65-409B-9F5C-3BD1718838F4}" presName="cChild" presStyleLbl="fgAcc1" presStyleIdx="5" presStyleCnt="9" custScaleY="173125" custLinFactX="23706" custLinFactNeighborX="100000" custLinFactNeighborY="-107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203BEE-436D-450E-9A8B-54786E18262A}" type="pres">
      <dgm:prSet presAssocID="{D820AD86-4785-4835-9D8B-853A184F31DF}" presName="centerSibTrans" presStyleCnt="0"/>
      <dgm:spPr/>
    </dgm:pt>
    <dgm:pt modelId="{498DF862-FF5C-40FF-889D-4C46E8866EF2}" type="pres">
      <dgm:prSet presAssocID="{9154438B-1C4B-4131-AB13-B1458AE90969}" presName="cChild" presStyleLbl="fgAcc1" presStyleIdx="6" presStyleCnt="9" custScaleY="173356" custLinFactX="23706" custLinFactNeighborX="100000" custLinFactNeighborY="-107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90E8C6-8D2E-41A3-BDEF-F2BE5A1FAF43}" type="pres">
      <dgm:prSet presAssocID="{F606A73F-6202-45D5-B29C-BF8AF29E69E1}" presName="centerSibTrans" presStyleCnt="0"/>
      <dgm:spPr/>
    </dgm:pt>
    <dgm:pt modelId="{902CD576-D13C-4620-A93A-7D6E795B01A0}" type="pres">
      <dgm:prSet presAssocID="{03589D71-E219-4663-992D-BED9A75941B6}" presName="cChild" presStyleLbl="fgAcc1" presStyleIdx="7" presStyleCnt="9" custScaleY="173125" custLinFactX="23706" custLinFactNeighborX="100000" custLinFactNeighborY="-107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6A527A-3270-48BD-AE0D-D685555C1966}" type="pres">
      <dgm:prSet presAssocID="{CCBC1B29-97AC-447D-B660-9FE2068875EF}" presName="centerSibTrans" presStyleCnt="0"/>
      <dgm:spPr/>
    </dgm:pt>
    <dgm:pt modelId="{3E053E35-86FA-4442-A1D3-C778F4D21F86}" type="pres">
      <dgm:prSet presAssocID="{F6B61B5F-1F56-4EC6-B761-BE2B8908DFF7}" presName="cChild" presStyleLbl="fgAcc1" presStyleIdx="8" presStyleCnt="9" custScaleY="173125" custLinFactX="23706" custLinFactNeighborX="100000" custLinFactNeighborY="-107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410F3A-AD39-403D-9CC1-86B03AC8ADA7}" srcId="{E5E8CADE-9ECD-48BB-A68E-60F82ECA38AF}" destId="{03589D71-E219-4663-992D-BED9A75941B6}" srcOrd="2" destOrd="0" parTransId="{711A982F-0C1C-4C2A-878E-681093F4D93A}" sibTransId="{CCBC1B29-97AC-447D-B660-9FE2068875EF}"/>
    <dgm:cxn modelId="{0C06AB62-BC3A-4B5A-A8F6-E80A36559C88}" type="presOf" srcId="{C96C246B-A853-4AB7-BE59-504074B78DBA}" destId="{F886B5AE-F89D-494F-8386-E0F21C38E670}" srcOrd="0" destOrd="0" presId="urn:microsoft.com/office/officeart/2005/8/layout/target2"/>
    <dgm:cxn modelId="{52467F51-238B-495F-8CF0-9DF9BBEE7986}" type="presOf" srcId="{9154438B-1C4B-4131-AB13-B1458AE90969}" destId="{498DF862-FF5C-40FF-889D-4C46E8866EF2}" srcOrd="0" destOrd="0" presId="urn:microsoft.com/office/officeart/2005/8/layout/target2"/>
    <dgm:cxn modelId="{92B08737-A9C8-4B8C-B6BB-5DF69151974A}" type="presOf" srcId="{8BBF92E6-4080-4E2A-A7D5-4749EF03A6F2}" destId="{9340ABBB-B9B6-4D42-B0CD-FBCC783FCD29}" srcOrd="0" destOrd="0" presId="urn:microsoft.com/office/officeart/2005/8/layout/target2"/>
    <dgm:cxn modelId="{8ECE216E-2871-4CF6-B06A-D13C68A9C911}" type="presOf" srcId="{E5E8CADE-9ECD-48BB-A68E-60F82ECA38AF}" destId="{671E0ABE-FD9A-460A-AD37-3375320F65F0}" srcOrd="0" destOrd="0" presId="urn:microsoft.com/office/officeart/2005/8/layout/target2"/>
    <dgm:cxn modelId="{9C3CBF2E-4C48-490A-BE36-305DB51B36BF}" type="presOf" srcId="{92163C08-B04E-4217-81E4-A534991DA47F}" destId="{D6D0919C-C025-47AD-A410-7A7F570F0B45}" srcOrd="0" destOrd="0" presId="urn:microsoft.com/office/officeart/2005/8/layout/target2"/>
    <dgm:cxn modelId="{8FBC6FAF-9360-4839-8490-FAAC75707EE3}" srcId="{E5E8CADE-9ECD-48BB-A68E-60F82ECA38AF}" destId="{F6B61B5F-1F56-4EC6-B761-BE2B8908DFF7}" srcOrd="3" destOrd="0" parTransId="{81B372D4-C775-4B29-8883-40C20E3FA5B2}" sibTransId="{63E56EC0-4DB2-4CB9-A926-B235F5650566}"/>
    <dgm:cxn modelId="{0870786C-B636-4AF7-85E4-AD12ED877139}" srcId="{E5E8CADE-9ECD-48BB-A68E-60F82ECA38AF}" destId="{9154438B-1C4B-4131-AB13-B1458AE90969}" srcOrd="1" destOrd="0" parTransId="{B82F55EA-981B-43F2-AD62-C33E9DE84D8D}" sibTransId="{F606A73F-6202-45D5-B29C-BF8AF29E69E1}"/>
    <dgm:cxn modelId="{9A5E220B-51D5-4981-9DB5-54203D0C16FB}" type="presOf" srcId="{63102A19-3578-4364-B15F-D019DF6EE621}" destId="{C9114DAE-45B7-4781-828C-51B01C4B016F}" srcOrd="0" destOrd="0" presId="urn:microsoft.com/office/officeart/2005/8/layout/target2"/>
    <dgm:cxn modelId="{54C6ED04-2C5F-456A-A69F-A3D38A7ABA81}" type="presOf" srcId="{E6B73139-1907-4C02-83C5-08E3E1A916CB}" destId="{729B96D2-9ACC-42F0-B5AA-C1F51B683D3F}" srcOrd="0" destOrd="0" presId="urn:microsoft.com/office/officeart/2005/8/layout/target2"/>
    <dgm:cxn modelId="{52C9D8A3-7427-4A27-BC77-0FA2D57C5CA7}" type="presOf" srcId="{B86D5844-D061-48C5-81E1-B44C673E3D7C}" destId="{3781A06C-AFBD-4A1A-AA04-34953BCA9EFF}" srcOrd="0" destOrd="0" presId="urn:microsoft.com/office/officeart/2005/8/layout/target2"/>
    <dgm:cxn modelId="{E31A9158-4D87-41FA-A7D7-021B459AD9CC}" srcId="{E6B73139-1907-4C02-83C5-08E3E1A916CB}" destId="{B86D5844-D061-48C5-81E1-B44C673E3D7C}" srcOrd="3" destOrd="0" parTransId="{92C23354-072A-4366-8077-D811CF29EF36}" sibTransId="{B49BBFF5-B649-4550-961B-9207BD45E5A6}"/>
    <dgm:cxn modelId="{71513844-EF94-43BE-A94B-D68EADA61D39}" srcId="{E6B73139-1907-4C02-83C5-08E3E1A916CB}" destId="{8BBF92E6-4080-4E2A-A7D5-4749EF03A6F2}" srcOrd="1" destOrd="0" parTransId="{5E67593F-960F-4C5A-AA9C-E2358423187E}" sibTransId="{5B73CBC0-F92C-4312-AA33-2AAAFDD00E10}"/>
    <dgm:cxn modelId="{E23BDA22-72A9-4FCC-B627-5E0D52221C4A}" srcId="{63102A19-3578-4364-B15F-D019DF6EE621}" destId="{E6B73139-1907-4C02-83C5-08E3E1A916CB}" srcOrd="1" destOrd="0" parTransId="{E4E3F208-2DC3-442E-976E-422E9E3B0B30}" sibTransId="{5BA37302-995A-4177-97B3-82A535F7A05C}"/>
    <dgm:cxn modelId="{F4E3E9B8-197B-4E98-8457-765AC0A651F6}" type="presOf" srcId="{F6B61B5F-1F56-4EC6-B761-BE2B8908DFF7}" destId="{3E053E35-86FA-4442-A1D3-C778F4D21F86}" srcOrd="0" destOrd="0" presId="urn:microsoft.com/office/officeart/2005/8/layout/target2"/>
    <dgm:cxn modelId="{42884BB8-5F42-40D1-8DBC-49A984741F14}" srcId="{E6B73139-1907-4C02-83C5-08E3E1A916CB}" destId="{92163C08-B04E-4217-81E4-A534991DA47F}" srcOrd="0" destOrd="0" parTransId="{25CEC1AC-D5FD-49B0-9ED1-89EEBA4EF02A}" sibTransId="{EDE57608-7191-48E9-9BDF-377D71D9D760}"/>
    <dgm:cxn modelId="{7762C9FF-3B10-41B0-BA6B-1AD6DE9BC385}" srcId="{63102A19-3578-4364-B15F-D019DF6EE621}" destId="{E5E8CADE-9ECD-48BB-A68E-60F82ECA38AF}" srcOrd="2" destOrd="0" parTransId="{4742C390-18C8-48C7-8FAE-D8A2FA3D3F5F}" sibTransId="{D9C700AB-31EF-45A6-85FD-F52A0CBE63A7}"/>
    <dgm:cxn modelId="{C368797A-23BD-42DC-9698-9B3D152D7E41}" srcId="{E5E8CADE-9ECD-48BB-A68E-60F82ECA38AF}" destId="{73EEC4AF-2D65-409B-9F5C-3BD1718838F4}" srcOrd="0" destOrd="0" parTransId="{117B7FA0-AFE3-47CB-BC36-976E7B5D5EFC}" sibTransId="{D820AD86-4785-4835-9D8B-853A184F31DF}"/>
    <dgm:cxn modelId="{2DC0251F-3971-4155-B16B-F56F4E6527F0}" type="presOf" srcId="{73EEC4AF-2D65-409B-9F5C-3BD1718838F4}" destId="{341E1E17-1241-490D-AC67-7640F90895B0}" srcOrd="0" destOrd="0" presId="urn:microsoft.com/office/officeart/2005/8/layout/target2"/>
    <dgm:cxn modelId="{2AEF7E4B-3005-4296-BD52-0D2C567D7783}" type="presOf" srcId="{B6B5FE5F-8A1E-42FC-9D29-5463A2B2DB3E}" destId="{B261CA64-4B54-4D9E-8F54-F20340F5E092}" srcOrd="0" destOrd="0" presId="urn:microsoft.com/office/officeart/2005/8/layout/target2"/>
    <dgm:cxn modelId="{2C3500BB-7DE5-4823-A6AE-10DF4077D063}" type="presOf" srcId="{C09194E4-2EF7-4979-BEA0-088BBEC5D1D0}" destId="{01BA30FB-02AC-456D-A30A-D4FE6E72EFE4}" srcOrd="0" destOrd="0" presId="urn:microsoft.com/office/officeart/2005/8/layout/target2"/>
    <dgm:cxn modelId="{B7244B64-E26A-4960-A296-618EB0F694C0}" type="presOf" srcId="{03589D71-E219-4663-992D-BED9A75941B6}" destId="{902CD576-D13C-4620-A93A-7D6E795B01A0}" srcOrd="0" destOrd="0" presId="urn:microsoft.com/office/officeart/2005/8/layout/target2"/>
    <dgm:cxn modelId="{48B00073-423A-445E-AB56-79D87DD94666}" srcId="{63102A19-3578-4364-B15F-D019DF6EE621}" destId="{C09194E4-2EF7-4979-BEA0-088BBEC5D1D0}" srcOrd="0" destOrd="0" parTransId="{B3105BD3-B4AC-432F-B5AC-D289BB4457F6}" sibTransId="{E29B561B-592E-427E-AF8B-57DD5D662020}"/>
    <dgm:cxn modelId="{6C52F65B-82B9-4C98-9DA6-5D256AF9A9C9}" srcId="{C09194E4-2EF7-4979-BEA0-088BBEC5D1D0}" destId="{B6B5FE5F-8A1E-42FC-9D29-5463A2B2DB3E}" srcOrd="0" destOrd="0" parTransId="{54832005-4EBC-41EE-A35B-333E464FBFAF}" sibTransId="{24E5497C-D447-42B4-B769-87D662BEAF9B}"/>
    <dgm:cxn modelId="{32A0BFC0-F82A-4D00-A5B5-6FE2D7DFE1C8}" srcId="{E6B73139-1907-4C02-83C5-08E3E1A916CB}" destId="{C96C246B-A853-4AB7-BE59-504074B78DBA}" srcOrd="2" destOrd="0" parTransId="{0D7D4DA4-1455-4169-BFEA-F4FA890229CC}" sibTransId="{D0C31AA7-378C-4250-9626-A02DDF9E14BA}"/>
    <dgm:cxn modelId="{97353D14-7F64-46F1-B27B-9C97E7417753}" type="presParOf" srcId="{C9114DAE-45B7-4781-828C-51B01C4B016F}" destId="{F3877B32-9724-4C3F-A1A0-D199D5872CD5}" srcOrd="0" destOrd="0" presId="urn:microsoft.com/office/officeart/2005/8/layout/target2"/>
    <dgm:cxn modelId="{115C202F-D0B0-41EB-BB34-EFFE25E191DE}" type="presParOf" srcId="{F3877B32-9724-4C3F-A1A0-D199D5872CD5}" destId="{01BA30FB-02AC-456D-A30A-D4FE6E72EFE4}" srcOrd="0" destOrd="0" presId="urn:microsoft.com/office/officeart/2005/8/layout/target2"/>
    <dgm:cxn modelId="{92E964DC-2B6E-455C-8044-A11E123716ED}" type="presParOf" srcId="{F3877B32-9724-4C3F-A1A0-D199D5872CD5}" destId="{6947E7F1-74EF-432C-8638-33F77491B891}" srcOrd="1" destOrd="0" presId="urn:microsoft.com/office/officeart/2005/8/layout/target2"/>
    <dgm:cxn modelId="{5EAB3898-7416-4D2A-9300-A66DB078AADB}" type="presParOf" srcId="{6947E7F1-74EF-432C-8638-33F77491B891}" destId="{B261CA64-4B54-4D9E-8F54-F20340F5E092}" srcOrd="0" destOrd="0" presId="urn:microsoft.com/office/officeart/2005/8/layout/target2"/>
    <dgm:cxn modelId="{AE14B00F-94AE-416C-AF20-482E749C18EE}" type="presParOf" srcId="{C9114DAE-45B7-4781-828C-51B01C4B016F}" destId="{98F3FC59-E9EB-47E1-B061-A88108F851E9}" srcOrd="1" destOrd="0" presId="urn:microsoft.com/office/officeart/2005/8/layout/target2"/>
    <dgm:cxn modelId="{8300F513-2145-4F23-AB97-8A7EF905A669}" type="presParOf" srcId="{98F3FC59-E9EB-47E1-B061-A88108F851E9}" destId="{729B96D2-9ACC-42F0-B5AA-C1F51B683D3F}" srcOrd="0" destOrd="0" presId="urn:microsoft.com/office/officeart/2005/8/layout/target2"/>
    <dgm:cxn modelId="{DAABFA4F-AD5E-4AA0-9381-054B11F48DA4}" type="presParOf" srcId="{98F3FC59-E9EB-47E1-B061-A88108F851E9}" destId="{62A512DA-37E0-46A6-B527-394305EFE53C}" srcOrd="1" destOrd="0" presId="urn:microsoft.com/office/officeart/2005/8/layout/target2"/>
    <dgm:cxn modelId="{7F773C20-3E4E-4738-B536-2BDCDF2C935B}" type="presParOf" srcId="{62A512DA-37E0-46A6-B527-394305EFE53C}" destId="{D6D0919C-C025-47AD-A410-7A7F570F0B45}" srcOrd="0" destOrd="0" presId="urn:microsoft.com/office/officeart/2005/8/layout/target2"/>
    <dgm:cxn modelId="{BD7404AE-36FA-423A-AEF0-93506187B057}" type="presParOf" srcId="{62A512DA-37E0-46A6-B527-394305EFE53C}" destId="{CB31A91D-38A5-4C22-8B49-27C9E182A302}" srcOrd="1" destOrd="0" presId="urn:microsoft.com/office/officeart/2005/8/layout/target2"/>
    <dgm:cxn modelId="{928F41F9-6C01-4A45-9754-91AD48649F8F}" type="presParOf" srcId="{62A512DA-37E0-46A6-B527-394305EFE53C}" destId="{9340ABBB-B9B6-4D42-B0CD-FBCC783FCD29}" srcOrd="2" destOrd="0" presId="urn:microsoft.com/office/officeart/2005/8/layout/target2"/>
    <dgm:cxn modelId="{BEBBDD7C-A95B-41FB-869B-266339CA0110}" type="presParOf" srcId="{62A512DA-37E0-46A6-B527-394305EFE53C}" destId="{448E73A4-2DAF-4A3F-86C5-822946B93754}" srcOrd="3" destOrd="0" presId="urn:microsoft.com/office/officeart/2005/8/layout/target2"/>
    <dgm:cxn modelId="{5C46D711-3B46-46E5-A525-BFCE1CDEFB35}" type="presParOf" srcId="{62A512DA-37E0-46A6-B527-394305EFE53C}" destId="{F886B5AE-F89D-494F-8386-E0F21C38E670}" srcOrd="4" destOrd="0" presId="urn:microsoft.com/office/officeart/2005/8/layout/target2"/>
    <dgm:cxn modelId="{6423F77F-DED6-49D3-90EF-5E62BDA6AC70}" type="presParOf" srcId="{62A512DA-37E0-46A6-B527-394305EFE53C}" destId="{75DDB8A5-1336-4917-8510-C3464C56549E}" srcOrd="5" destOrd="0" presId="urn:microsoft.com/office/officeart/2005/8/layout/target2"/>
    <dgm:cxn modelId="{1B2233DD-6981-475F-9031-4641CC4F70E9}" type="presParOf" srcId="{62A512DA-37E0-46A6-B527-394305EFE53C}" destId="{3781A06C-AFBD-4A1A-AA04-34953BCA9EFF}" srcOrd="6" destOrd="0" presId="urn:microsoft.com/office/officeart/2005/8/layout/target2"/>
    <dgm:cxn modelId="{C7B1D1BC-2718-469C-8123-D605753F46BA}" type="presParOf" srcId="{C9114DAE-45B7-4781-828C-51B01C4B016F}" destId="{6AEC03A7-140F-4B87-B0E1-3ACE6ED4B8B2}" srcOrd="2" destOrd="0" presId="urn:microsoft.com/office/officeart/2005/8/layout/target2"/>
    <dgm:cxn modelId="{C6C569C1-C48A-40AD-A69D-95C6B57858E4}" type="presParOf" srcId="{6AEC03A7-140F-4B87-B0E1-3ACE6ED4B8B2}" destId="{671E0ABE-FD9A-460A-AD37-3375320F65F0}" srcOrd="0" destOrd="0" presId="urn:microsoft.com/office/officeart/2005/8/layout/target2"/>
    <dgm:cxn modelId="{48F83750-C44E-4D83-B4D3-32C99AD5A5AC}" type="presParOf" srcId="{6AEC03A7-140F-4B87-B0E1-3ACE6ED4B8B2}" destId="{A94305F1-8285-4703-97CB-F7495ACB9C12}" srcOrd="1" destOrd="0" presId="urn:microsoft.com/office/officeart/2005/8/layout/target2"/>
    <dgm:cxn modelId="{3BD3B989-255B-4231-BC81-81826359839A}" type="presParOf" srcId="{A94305F1-8285-4703-97CB-F7495ACB9C12}" destId="{341E1E17-1241-490D-AC67-7640F90895B0}" srcOrd="0" destOrd="0" presId="urn:microsoft.com/office/officeart/2005/8/layout/target2"/>
    <dgm:cxn modelId="{D69402B4-3687-4D5D-ADD6-744D53075B62}" type="presParOf" srcId="{A94305F1-8285-4703-97CB-F7495ACB9C12}" destId="{83203BEE-436D-450E-9A8B-54786E18262A}" srcOrd="1" destOrd="0" presId="urn:microsoft.com/office/officeart/2005/8/layout/target2"/>
    <dgm:cxn modelId="{25272F8A-2549-4D8E-9F2F-F85BDE6FBA2C}" type="presParOf" srcId="{A94305F1-8285-4703-97CB-F7495ACB9C12}" destId="{498DF862-FF5C-40FF-889D-4C46E8866EF2}" srcOrd="2" destOrd="0" presId="urn:microsoft.com/office/officeart/2005/8/layout/target2"/>
    <dgm:cxn modelId="{B1C00C77-73BB-486E-A368-78E1DB2E2DB4}" type="presParOf" srcId="{A94305F1-8285-4703-97CB-F7495ACB9C12}" destId="{3A90E8C6-8D2E-41A3-BDEF-F2BE5A1FAF43}" srcOrd="3" destOrd="0" presId="urn:microsoft.com/office/officeart/2005/8/layout/target2"/>
    <dgm:cxn modelId="{8895449E-D219-4DDA-95AF-6FFDC6AD7224}" type="presParOf" srcId="{A94305F1-8285-4703-97CB-F7495ACB9C12}" destId="{902CD576-D13C-4620-A93A-7D6E795B01A0}" srcOrd="4" destOrd="0" presId="urn:microsoft.com/office/officeart/2005/8/layout/target2"/>
    <dgm:cxn modelId="{7F2E102F-AFA0-457E-8F07-3B758D552CB2}" type="presParOf" srcId="{A94305F1-8285-4703-97CB-F7495ACB9C12}" destId="{356A527A-3270-48BD-AE0D-D685555C1966}" srcOrd="5" destOrd="0" presId="urn:microsoft.com/office/officeart/2005/8/layout/target2"/>
    <dgm:cxn modelId="{4F1C545B-B60A-4D74-B11B-2841777A1CDA}" type="presParOf" srcId="{A94305F1-8285-4703-97CB-F7495ACB9C12}" destId="{3E053E35-86FA-4442-A1D3-C778F4D21F86}" srcOrd="6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C5BA81-DBB9-4FDE-82CC-3260EE254D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37FE1B-FC4B-45BB-BCBD-8237403F0EED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Rede</a:t>
          </a:r>
          <a:endParaRPr lang="pt-PT" dirty="0"/>
        </a:p>
      </dgm:t>
    </dgm:pt>
    <dgm:pt modelId="{8EF5E076-C041-4FC4-86B9-78C043EB2E59}" type="parTrans" cxnId="{D88BC7E8-A4C3-4B76-BD42-94275CFD47E9}">
      <dgm:prSet/>
      <dgm:spPr/>
      <dgm:t>
        <a:bodyPr/>
        <a:lstStyle/>
        <a:p>
          <a:endParaRPr lang="pt-PT"/>
        </a:p>
      </dgm:t>
    </dgm:pt>
    <dgm:pt modelId="{7D699477-EC1C-4B0C-B4B6-B3F7F8ECE720}" type="sibTrans" cxnId="{D88BC7E8-A4C3-4B76-BD42-94275CFD47E9}">
      <dgm:prSet/>
      <dgm:spPr/>
      <dgm:t>
        <a:bodyPr/>
        <a:lstStyle/>
        <a:p>
          <a:endParaRPr lang="pt-PT"/>
        </a:p>
      </dgm:t>
    </dgm:pt>
    <dgm:pt modelId="{92CD56B8-2710-4D90-8E4B-650B52B76E2D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753D5DA8-93D1-495E-B79C-F4FBBB32B52C}" type="parTrans" cxnId="{28A72622-F487-412D-81B5-58DFE00C1114}">
      <dgm:prSet/>
      <dgm:spPr/>
      <dgm:t>
        <a:bodyPr/>
        <a:lstStyle/>
        <a:p>
          <a:endParaRPr lang="pt-PT"/>
        </a:p>
      </dgm:t>
    </dgm:pt>
    <dgm:pt modelId="{BC994FDB-5EAB-445D-BF95-DED8A4752D40}" type="sibTrans" cxnId="{28A72622-F487-412D-81B5-58DFE00C1114}">
      <dgm:prSet/>
      <dgm:spPr/>
      <dgm:t>
        <a:bodyPr/>
        <a:lstStyle/>
        <a:p>
          <a:endParaRPr lang="pt-PT"/>
        </a:p>
      </dgm:t>
    </dgm:pt>
    <dgm:pt modelId="{A13775AE-AF94-4D6D-B7D4-A42BBC09D07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DF18FED7-C208-48E3-B74F-5B2995E6D47F}" type="parTrans" cxnId="{A211A019-5852-4272-A008-18133A8EE6E0}">
      <dgm:prSet/>
      <dgm:spPr/>
      <dgm:t>
        <a:bodyPr/>
        <a:lstStyle/>
        <a:p>
          <a:endParaRPr lang="pt-PT"/>
        </a:p>
      </dgm:t>
    </dgm:pt>
    <dgm:pt modelId="{66D8595E-94A1-4BFC-8704-14EA4129556F}" type="sibTrans" cxnId="{A211A019-5852-4272-A008-18133A8EE6E0}">
      <dgm:prSet/>
      <dgm:spPr/>
      <dgm:t>
        <a:bodyPr/>
        <a:lstStyle/>
        <a:p>
          <a:endParaRPr lang="pt-PT"/>
        </a:p>
      </dgm:t>
    </dgm:pt>
    <dgm:pt modelId="{157A961E-A5DC-4D7C-9ED5-DDD2C636E946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BEB37BFA-4C43-453C-8E43-81E1B11103F7}" type="parTrans" cxnId="{F048B952-6016-4E38-8F8A-85EC4A03302F}">
      <dgm:prSet/>
      <dgm:spPr/>
      <dgm:t>
        <a:bodyPr/>
        <a:lstStyle/>
        <a:p>
          <a:endParaRPr lang="pt-PT"/>
        </a:p>
      </dgm:t>
    </dgm:pt>
    <dgm:pt modelId="{698D1669-32B0-498D-BBDC-8312BDE58C2C}" type="sibTrans" cxnId="{F048B952-6016-4E38-8F8A-85EC4A03302F}">
      <dgm:prSet/>
      <dgm:spPr/>
      <dgm:t>
        <a:bodyPr/>
        <a:lstStyle/>
        <a:p>
          <a:endParaRPr lang="pt-PT"/>
        </a:p>
      </dgm:t>
    </dgm:pt>
    <dgm:pt modelId="{030B3DB8-1BF3-4594-8CBF-F40339F8D477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FC0E70F5-C870-493F-9A16-F08D916F8CC9}" type="parTrans" cxnId="{BB48D62E-D80E-4742-BA2A-EE441958378C}">
      <dgm:prSet/>
      <dgm:spPr/>
      <dgm:t>
        <a:bodyPr/>
        <a:lstStyle/>
        <a:p>
          <a:endParaRPr lang="pt-PT"/>
        </a:p>
      </dgm:t>
    </dgm:pt>
    <dgm:pt modelId="{92D5019E-E47C-4899-8BFC-2B0C37A2C96E}" type="sibTrans" cxnId="{BB48D62E-D80E-4742-BA2A-EE441958378C}">
      <dgm:prSet/>
      <dgm:spPr/>
      <dgm:t>
        <a:bodyPr/>
        <a:lstStyle/>
        <a:p>
          <a:endParaRPr lang="pt-PT"/>
        </a:p>
      </dgm:t>
    </dgm:pt>
    <dgm:pt modelId="{5311E6D4-2410-428E-8E3C-909ACCAC162B}">
      <dgm:prSet phldrT="[Texto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139482B8-3392-42A9-AB5A-6549DA9ED0F6}" type="parTrans" cxnId="{DDB0AE79-CAE5-4F28-A8CA-AE37D6839B63}">
      <dgm:prSet/>
      <dgm:spPr/>
      <dgm:t>
        <a:bodyPr/>
        <a:lstStyle/>
        <a:p>
          <a:endParaRPr lang="pt-PT"/>
        </a:p>
      </dgm:t>
    </dgm:pt>
    <dgm:pt modelId="{F8DE9B1C-05C7-4F65-95E6-E6A9305481FD}" type="sibTrans" cxnId="{DDB0AE79-CAE5-4F28-A8CA-AE37D6839B63}">
      <dgm:prSet/>
      <dgm:spPr/>
      <dgm:t>
        <a:bodyPr/>
        <a:lstStyle/>
        <a:p>
          <a:endParaRPr lang="pt-PT"/>
        </a:p>
      </dgm:t>
    </dgm:pt>
    <dgm:pt modelId="{BB8550AA-0DD1-4E92-8B68-395C849923DB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578A5653-8F69-4A3C-9834-30C153A00A64}" type="parTrans" cxnId="{A3182ECB-07ED-459F-9C04-94FAAFFC6034}">
      <dgm:prSet/>
      <dgm:spPr/>
      <dgm:t>
        <a:bodyPr/>
        <a:lstStyle/>
        <a:p>
          <a:endParaRPr lang="pt-PT"/>
        </a:p>
      </dgm:t>
    </dgm:pt>
    <dgm:pt modelId="{8C18D9BD-74E9-4830-9C3B-92B588E81443}" type="sibTrans" cxnId="{A3182ECB-07ED-459F-9C04-94FAAFFC6034}">
      <dgm:prSet/>
      <dgm:spPr/>
      <dgm:t>
        <a:bodyPr/>
        <a:lstStyle/>
        <a:p>
          <a:endParaRPr lang="pt-PT"/>
        </a:p>
      </dgm:t>
    </dgm:pt>
    <dgm:pt modelId="{06A29BA2-2DC1-45E5-AE86-24C39B344293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C7E16F3-61A4-4771-AC9B-882D94E2D692}" type="sibTrans" cxnId="{17E0D814-F5B9-4A13-92E0-38C39B17AA9F}">
      <dgm:prSet/>
      <dgm:spPr/>
      <dgm:t>
        <a:bodyPr/>
        <a:lstStyle/>
        <a:p>
          <a:endParaRPr lang="pt-PT"/>
        </a:p>
      </dgm:t>
    </dgm:pt>
    <dgm:pt modelId="{BDDA44C6-8396-4D0B-AE3B-30ACC864975D}" type="parTrans" cxnId="{17E0D814-F5B9-4A13-92E0-38C39B17AA9F}">
      <dgm:prSet/>
      <dgm:spPr/>
      <dgm:t>
        <a:bodyPr/>
        <a:lstStyle/>
        <a:p>
          <a:endParaRPr lang="pt-PT"/>
        </a:p>
      </dgm:t>
    </dgm:pt>
    <dgm:pt modelId="{5D7E355B-C65B-481B-8AAC-033D2425EA9B}">
      <dgm:prSet/>
      <dgm:spPr/>
      <dgm:t>
        <a:bodyPr/>
        <a:lstStyle/>
        <a:p>
          <a:r>
            <a:rPr lang="pt-PT" b="0" i="0" dirty="0" smtClean="0"/>
            <a:t>Laboratório de Computação Avançada</a:t>
          </a:r>
          <a:endParaRPr lang="pt-PT" b="0" i="0" dirty="0"/>
        </a:p>
      </dgm:t>
    </dgm:pt>
    <dgm:pt modelId="{72FB78DA-AB49-4C9C-9F09-75543E6475A8}" type="parTrans" cxnId="{618040EF-E866-4631-BB98-959B08A07551}">
      <dgm:prSet/>
      <dgm:spPr/>
      <dgm:t>
        <a:bodyPr/>
        <a:lstStyle/>
        <a:p>
          <a:endParaRPr lang="pt-PT"/>
        </a:p>
      </dgm:t>
    </dgm:pt>
    <dgm:pt modelId="{A416D379-7485-4E2D-A63E-143EF5F26149}" type="sibTrans" cxnId="{618040EF-E866-4631-BB98-959B08A07551}">
      <dgm:prSet/>
      <dgm:spPr/>
      <dgm:t>
        <a:bodyPr/>
        <a:lstStyle/>
        <a:p>
          <a:endParaRPr lang="pt-PT"/>
        </a:p>
      </dgm:t>
    </dgm:pt>
    <dgm:pt modelId="{3752E84B-1431-425F-A94B-83BCFC7FBF8A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Acesso Aberto</a:t>
          </a:r>
        </a:p>
        <a:p>
          <a:r>
            <a:rPr lang="pt-PT" dirty="0" smtClean="0"/>
            <a:t>Dados</a:t>
          </a:r>
          <a:endParaRPr lang="pt-PT" dirty="0"/>
        </a:p>
      </dgm:t>
    </dgm:pt>
    <dgm:pt modelId="{FABB77F5-21EA-4ACF-9ACD-0C2B16CEBA5F}" type="parTrans" cxnId="{123ADFD7-6BB7-473F-BC1D-AABA14FC984A}">
      <dgm:prSet/>
      <dgm:spPr/>
      <dgm:t>
        <a:bodyPr/>
        <a:lstStyle/>
        <a:p>
          <a:endParaRPr lang="pt-PT"/>
        </a:p>
      </dgm:t>
    </dgm:pt>
    <dgm:pt modelId="{5D28B3E4-EA81-4514-89D6-9B2E73C202DC}" type="sibTrans" cxnId="{123ADFD7-6BB7-473F-BC1D-AABA14FC984A}">
      <dgm:prSet/>
      <dgm:spPr/>
      <dgm:t>
        <a:bodyPr/>
        <a:lstStyle/>
        <a:p>
          <a:endParaRPr lang="pt-PT"/>
        </a:p>
      </dgm:t>
    </dgm:pt>
    <dgm:pt modelId="{A8BF3CEB-03EE-41F9-8FEB-A905A11BA771}">
      <dgm:prSet custT="1"/>
      <dgm:spPr/>
      <dgm:t>
        <a:bodyPr/>
        <a:lstStyle/>
        <a:p>
          <a:r>
            <a:rPr lang="pt-PT" sz="2800" b="0" i="0" dirty="0" smtClean="0"/>
            <a:t>RCAAP</a:t>
          </a:r>
        </a:p>
        <a:p>
          <a:r>
            <a:rPr lang="pt-PT" sz="2800" b="0" i="0" dirty="0" smtClean="0"/>
            <a:t>?</a:t>
          </a:r>
        </a:p>
      </dgm:t>
    </dgm:pt>
    <dgm:pt modelId="{729AAC99-958E-4E9C-B7AF-8D40F887658F}" type="parTrans" cxnId="{99DDDB71-309D-4A5C-A543-99462446F729}">
      <dgm:prSet/>
      <dgm:spPr/>
      <dgm:t>
        <a:bodyPr/>
        <a:lstStyle/>
        <a:p>
          <a:endParaRPr lang="pt-PT"/>
        </a:p>
      </dgm:t>
    </dgm:pt>
    <dgm:pt modelId="{43C608FD-8BD5-4D43-B364-9721DF97B6E6}" type="sibTrans" cxnId="{99DDDB71-309D-4A5C-A543-99462446F729}">
      <dgm:prSet/>
      <dgm:spPr/>
      <dgm:t>
        <a:bodyPr/>
        <a:lstStyle/>
        <a:p>
          <a:endParaRPr lang="pt-PT"/>
        </a:p>
      </dgm:t>
    </dgm:pt>
    <dgm:pt modelId="{5B2CE0C4-C284-4736-BFD5-B97299E3D821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0C456333-7CE4-46DF-BB91-3C38D7E9EACE}" type="parTrans" cxnId="{A5CD4796-94EF-4DA5-9FC5-B277428325ED}">
      <dgm:prSet/>
      <dgm:spPr/>
      <dgm:t>
        <a:bodyPr/>
        <a:lstStyle/>
        <a:p>
          <a:endParaRPr lang="pt-PT"/>
        </a:p>
      </dgm:t>
    </dgm:pt>
    <dgm:pt modelId="{EB161A7A-19A6-4357-89BC-5F9AC38BA9D7}" type="sibTrans" cxnId="{A5CD4796-94EF-4DA5-9FC5-B277428325ED}">
      <dgm:prSet/>
      <dgm:spPr/>
      <dgm:t>
        <a:bodyPr/>
        <a:lstStyle/>
        <a:p>
          <a:endParaRPr lang="pt-PT"/>
        </a:p>
      </dgm:t>
    </dgm:pt>
    <dgm:pt modelId="{6C9A3729-86F8-4152-B456-24BB0AFB6B32}">
      <dgm:prSet phldrT="[Texto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57E84C16-604C-4661-B0CF-E341D3287695}" type="parTrans" cxnId="{C7886FCD-2969-4589-9715-4D848AC15DC9}">
      <dgm:prSet/>
      <dgm:spPr/>
      <dgm:t>
        <a:bodyPr/>
        <a:lstStyle/>
        <a:p>
          <a:endParaRPr lang="pt-PT"/>
        </a:p>
      </dgm:t>
    </dgm:pt>
    <dgm:pt modelId="{2076868C-0BF2-4C7C-AAC5-4E54DEB411FD}" type="sibTrans" cxnId="{C7886FCD-2969-4589-9715-4D848AC15DC9}">
      <dgm:prSet/>
      <dgm:spPr/>
      <dgm:t>
        <a:bodyPr/>
        <a:lstStyle/>
        <a:p>
          <a:endParaRPr lang="pt-PT"/>
        </a:p>
      </dgm:t>
    </dgm:pt>
    <dgm:pt modelId="{FEDFF798-A9D1-4B6B-9BA9-EF3BACCD3E86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1700" b="0" i="0" dirty="0"/>
        </a:p>
      </dgm:t>
    </dgm:pt>
    <dgm:pt modelId="{2D79A14B-8DA0-4ADA-99EB-3467AF83BB66}" type="parTrans" cxnId="{6BFBC9E1-53FA-4D0B-AB19-DB7E806F8CEB}">
      <dgm:prSet/>
      <dgm:spPr/>
      <dgm:t>
        <a:bodyPr/>
        <a:lstStyle/>
        <a:p>
          <a:endParaRPr lang="pt-PT"/>
        </a:p>
      </dgm:t>
    </dgm:pt>
    <dgm:pt modelId="{746151F2-6EA3-42DD-8103-C350CE3B989F}" type="sibTrans" cxnId="{6BFBC9E1-53FA-4D0B-AB19-DB7E806F8CEB}">
      <dgm:prSet/>
      <dgm:spPr/>
      <dgm:t>
        <a:bodyPr/>
        <a:lstStyle/>
        <a:p>
          <a:endParaRPr lang="pt-PT"/>
        </a:p>
      </dgm:t>
    </dgm:pt>
    <dgm:pt modelId="{A913E97D-02A1-452D-B6A2-B169B5CC1477}">
      <dgm:prSet phldrT="[Texto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4A2AAA2-B342-4DEE-B115-01B3AFBDB9B3}" type="sibTrans" cxnId="{BABDD457-AB4D-4AE6-A201-DEFAB696431B}">
      <dgm:prSet/>
      <dgm:spPr/>
      <dgm:t>
        <a:bodyPr/>
        <a:lstStyle/>
        <a:p>
          <a:endParaRPr lang="pt-PT"/>
        </a:p>
      </dgm:t>
    </dgm:pt>
    <dgm:pt modelId="{C960B191-4A01-4D35-925C-D86A4B65B38B}" type="parTrans" cxnId="{BABDD457-AB4D-4AE6-A201-DEFAB696431B}">
      <dgm:prSet/>
      <dgm:spPr/>
      <dgm:t>
        <a:bodyPr/>
        <a:lstStyle/>
        <a:p>
          <a:endParaRPr lang="pt-PT"/>
        </a:p>
      </dgm:t>
    </dgm:pt>
    <dgm:pt modelId="{463E4FAC-2CE8-4016-A61D-A33E1D141C07}" type="pres">
      <dgm:prSet presAssocID="{E6C5BA81-DBB9-4FDE-82CC-3260EE254D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AA06D9-61CE-4FA5-8795-24F3403E1126}" type="pres">
      <dgm:prSet presAssocID="{0F37FE1B-FC4B-45BB-BCBD-8237403F0EED}" presName="compNode" presStyleCnt="0"/>
      <dgm:spPr/>
    </dgm:pt>
    <dgm:pt modelId="{A4602501-49A8-41A7-8034-290A2F93F35A}" type="pres">
      <dgm:prSet presAssocID="{0F37FE1B-FC4B-45BB-BCBD-8237403F0EED}" presName="aNode" presStyleLbl="bgShp" presStyleIdx="0" presStyleCnt="5" custLinFactNeighborX="-285"/>
      <dgm:spPr/>
      <dgm:t>
        <a:bodyPr/>
        <a:lstStyle/>
        <a:p>
          <a:endParaRPr lang="pt-PT"/>
        </a:p>
      </dgm:t>
    </dgm:pt>
    <dgm:pt modelId="{6B4C82F9-3E99-48E9-A0D5-A967AEFD7B8B}" type="pres">
      <dgm:prSet presAssocID="{0F37FE1B-FC4B-45BB-BCBD-8237403F0EED}" presName="textNode" presStyleLbl="bgShp" presStyleIdx="0" presStyleCnt="5"/>
      <dgm:spPr/>
      <dgm:t>
        <a:bodyPr/>
        <a:lstStyle/>
        <a:p>
          <a:endParaRPr lang="pt-PT"/>
        </a:p>
      </dgm:t>
    </dgm:pt>
    <dgm:pt modelId="{2BC274BC-DF4E-4063-BA14-9113B54191A4}" type="pres">
      <dgm:prSet presAssocID="{0F37FE1B-FC4B-45BB-BCBD-8237403F0EED}" presName="compChildNode" presStyleCnt="0"/>
      <dgm:spPr/>
    </dgm:pt>
    <dgm:pt modelId="{F1706464-EC96-418D-B0BC-99A9EC7890FD}" type="pres">
      <dgm:prSet presAssocID="{0F37FE1B-FC4B-45BB-BCBD-8237403F0EED}" presName="theInnerList" presStyleCnt="0"/>
      <dgm:spPr/>
    </dgm:pt>
    <dgm:pt modelId="{064C6829-5E95-44EA-9443-C635EACCB131}" type="pres">
      <dgm:prSet presAssocID="{92CD56B8-2710-4D90-8E4B-650B52B76E2D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0DFE47-3309-4496-B8F3-B5B055FFFECA}" type="pres">
      <dgm:prSet presAssocID="{92CD56B8-2710-4D90-8E4B-650B52B76E2D}" presName="aSpace2" presStyleCnt="0"/>
      <dgm:spPr/>
    </dgm:pt>
    <dgm:pt modelId="{FF365C18-BE23-4590-96E2-B167F9459DE5}" type="pres">
      <dgm:prSet presAssocID="{A13775AE-AF94-4D6D-B7D4-A42BBC09D07E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91D0A-984F-4273-82C4-D7FE29E8508A}" type="pres">
      <dgm:prSet presAssocID="{0F37FE1B-FC4B-45BB-BCBD-8237403F0EED}" presName="aSpace" presStyleCnt="0"/>
      <dgm:spPr/>
    </dgm:pt>
    <dgm:pt modelId="{A3F2A5B5-E7EA-4666-B6C2-74B4A19EDA9A}" type="pres">
      <dgm:prSet presAssocID="{157A961E-A5DC-4D7C-9ED5-DDD2C636E946}" presName="compNode" presStyleCnt="0"/>
      <dgm:spPr/>
    </dgm:pt>
    <dgm:pt modelId="{596F62F7-0AFD-4CEE-8E19-46F415B9520E}" type="pres">
      <dgm:prSet presAssocID="{157A961E-A5DC-4D7C-9ED5-DDD2C636E946}" presName="aNode" presStyleLbl="bgShp" presStyleIdx="1" presStyleCnt="5"/>
      <dgm:spPr/>
      <dgm:t>
        <a:bodyPr/>
        <a:lstStyle/>
        <a:p>
          <a:endParaRPr lang="pt-PT"/>
        </a:p>
      </dgm:t>
    </dgm:pt>
    <dgm:pt modelId="{9A200844-FE0F-433F-B9EE-DA063CDF6EFF}" type="pres">
      <dgm:prSet presAssocID="{157A961E-A5DC-4D7C-9ED5-DDD2C636E946}" presName="textNode" presStyleLbl="bgShp" presStyleIdx="1" presStyleCnt="5"/>
      <dgm:spPr/>
      <dgm:t>
        <a:bodyPr/>
        <a:lstStyle/>
        <a:p>
          <a:endParaRPr lang="pt-PT"/>
        </a:p>
      </dgm:t>
    </dgm:pt>
    <dgm:pt modelId="{E99EC488-305C-4350-9572-9B9DA9358A99}" type="pres">
      <dgm:prSet presAssocID="{157A961E-A5DC-4D7C-9ED5-DDD2C636E946}" presName="compChildNode" presStyleCnt="0"/>
      <dgm:spPr/>
    </dgm:pt>
    <dgm:pt modelId="{FC7D8D88-29E4-4FE2-8509-D1ABC458C6E9}" type="pres">
      <dgm:prSet presAssocID="{157A961E-A5DC-4D7C-9ED5-DDD2C636E946}" presName="theInnerList" presStyleCnt="0"/>
      <dgm:spPr/>
    </dgm:pt>
    <dgm:pt modelId="{18B9E8FA-B14E-46B8-8C57-B44B88CA524D}" type="pres">
      <dgm:prSet presAssocID="{030B3DB8-1BF3-4594-8CBF-F40339F8D477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85496-923C-42B1-BB90-C7FA6FECF63C}" type="pres">
      <dgm:prSet presAssocID="{030B3DB8-1BF3-4594-8CBF-F40339F8D477}" presName="aSpace2" presStyleCnt="0"/>
      <dgm:spPr/>
    </dgm:pt>
    <dgm:pt modelId="{06D63A0F-6308-4B47-861A-A781C9DE2452}" type="pres">
      <dgm:prSet presAssocID="{5311E6D4-2410-428E-8E3C-909ACCAC162B}" presName="child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F38F4AB-AD34-4D9F-89DF-816E21020EAA}" type="pres">
      <dgm:prSet presAssocID="{157A961E-A5DC-4D7C-9ED5-DDD2C636E946}" presName="aSpace" presStyleCnt="0"/>
      <dgm:spPr/>
    </dgm:pt>
    <dgm:pt modelId="{FB5F61D5-7E79-4C7C-93FB-3E8546125C02}" type="pres">
      <dgm:prSet presAssocID="{BB8550AA-0DD1-4E92-8B68-395C849923DB}" presName="compNode" presStyleCnt="0"/>
      <dgm:spPr/>
    </dgm:pt>
    <dgm:pt modelId="{89E62F5E-483E-4CB9-B31D-DA6112EE9F7D}" type="pres">
      <dgm:prSet presAssocID="{BB8550AA-0DD1-4E92-8B68-395C849923DB}" presName="aNode" presStyleLbl="bgShp" presStyleIdx="2" presStyleCnt="5"/>
      <dgm:spPr/>
      <dgm:t>
        <a:bodyPr/>
        <a:lstStyle/>
        <a:p>
          <a:endParaRPr lang="en-US"/>
        </a:p>
      </dgm:t>
    </dgm:pt>
    <dgm:pt modelId="{E7334B95-634C-4100-9C20-7D5A5FB28E6C}" type="pres">
      <dgm:prSet presAssocID="{BB8550AA-0DD1-4E92-8B68-395C849923DB}" presName="textNode" presStyleLbl="bgShp" presStyleIdx="2" presStyleCnt="5"/>
      <dgm:spPr/>
      <dgm:t>
        <a:bodyPr/>
        <a:lstStyle/>
        <a:p>
          <a:endParaRPr lang="en-US"/>
        </a:p>
      </dgm:t>
    </dgm:pt>
    <dgm:pt modelId="{4C6DE284-6E86-4FBF-A284-1BA501B7D4D9}" type="pres">
      <dgm:prSet presAssocID="{BB8550AA-0DD1-4E92-8B68-395C849923DB}" presName="compChildNode" presStyleCnt="0"/>
      <dgm:spPr/>
    </dgm:pt>
    <dgm:pt modelId="{F7D7E1EB-F8B7-48FE-AC22-5EAC74D82183}" type="pres">
      <dgm:prSet presAssocID="{BB8550AA-0DD1-4E92-8B68-395C849923DB}" presName="theInnerList" presStyleCnt="0"/>
      <dgm:spPr/>
    </dgm:pt>
    <dgm:pt modelId="{B6AA9BF6-134A-4741-9783-083CA3509CE5}" type="pres">
      <dgm:prSet presAssocID="{06A29BA2-2DC1-45E5-AE86-24C39B344293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7EF49D-7FE7-44D4-9DBF-B1C97406BB96}" type="pres">
      <dgm:prSet presAssocID="{06A29BA2-2DC1-45E5-AE86-24C39B344293}" presName="aSpace2" presStyleCnt="0"/>
      <dgm:spPr/>
    </dgm:pt>
    <dgm:pt modelId="{9F240647-A808-49E2-8079-B79A41BD872F}" type="pres">
      <dgm:prSet presAssocID="{5D7E355B-C65B-481B-8AAC-033D2425EA9B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702F57-EAD8-473B-9E5C-55BD5E9C4469}" type="pres">
      <dgm:prSet presAssocID="{BB8550AA-0DD1-4E92-8B68-395C849923DB}" presName="aSpace" presStyleCnt="0"/>
      <dgm:spPr/>
    </dgm:pt>
    <dgm:pt modelId="{D3F5B050-6860-4763-9999-F0469F1DD4E1}" type="pres">
      <dgm:prSet presAssocID="{3752E84B-1431-425F-A94B-83BCFC7FBF8A}" presName="compNode" presStyleCnt="0"/>
      <dgm:spPr/>
    </dgm:pt>
    <dgm:pt modelId="{08835FE4-AEBA-4058-99AE-ED860F291D4C}" type="pres">
      <dgm:prSet presAssocID="{3752E84B-1431-425F-A94B-83BCFC7FBF8A}" presName="aNode" presStyleLbl="bgShp" presStyleIdx="3" presStyleCnt="5"/>
      <dgm:spPr/>
      <dgm:t>
        <a:bodyPr/>
        <a:lstStyle/>
        <a:p>
          <a:endParaRPr lang="pt-PT"/>
        </a:p>
      </dgm:t>
    </dgm:pt>
    <dgm:pt modelId="{961CC130-8CC6-47D8-A885-68018ED2E729}" type="pres">
      <dgm:prSet presAssocID="{3752E84B-1431-425F-A94B-83BCFC7FBF8A}" presName="textNode" presStyleLbl="bgShp" presStyleIdx="3" presStyleCnt="5"/>
      <dgm:spPr/>
      <dgm:t>
        <a:bodyPr/>
        <a:lstStyle/>
        <a:p>
          <a:endParaRPr lang="pt-PT"/>
        </a:p>
      </dgm:t>
    </dgm:pt>
    <dgm:pt modelId="{046FB0AC-E5EF-400B-B2CE-11DAC5007BED}" type="pres">
      <dgm:prSet presAssocID="{3752E84B-1431-425F-A94B-83BCFC7FBF8A}" presName="compChildNode" presStyleCnt="0"/>
      <dgm:spPr/>
    </dgm:pt>
    <dgm:pt modelId="{43196C2C-1CED-410C-83B6-E63F7EC90BA2}" type="pres">
      <dgm:prSet presAssocID="{3752E84B-1431-425F-A94B-83BCFC7FBF8A}" presName="theInnerList" presStyleCnt="0"/>
      <dgm:spPr/>
    </dgm:pt>
    <dgm:pt modelId="{D4D27311-CF9C-4007-B6F7-2B9A789EB912}" type="pres">
      <dgm:prSet presAssocID="{A913E97D-02A1-452D-B6A2-B169B5CC147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6FD47-83F6-421F-A384-A529D2C7E415}" type="pres">
      <dgm:prSet presAssocID="{A913E97D-02A1-452D-B6A2-B169B5CC1477}" presName="aSpace2" presStyleCnt="0"/>
      <dgm:spPr/>
    </dgm:pt>
    <dgm:pt modelId="{042048AC-B1F2-436C-BD6C-EC4A27FACCF6}" type="pres">
      <dgm:prSet presAssocID="{A8BF3CEB-03EE-41F9-8FEB-A905A11BA771}" presName="child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0528B8-4B80-41C4-B158-93705D4861E7}" type="pres">
      <dgm:prSet presAssocID="{3752E84B-1431-425F-A94B-83BCFC7FBF8A}" presName="aSpace" presStyleCnt="0"/>
      <dgm:spPr/>
    </dgm:pt>
    <dgm:pt modelId="{598BA059-7F92-4405-95CB-6F9593C555C7}" type="pres">
      <dgm:prSet presAssocID="{5B2CE0C4-C284-4736-BFD5-B97299E3D821}" presName="compNode" presStyleCnt="0"/>
      <dgm:spPr/>
    </dgm:pt>
    <dgm:pt modelId="{E1A1DB7B-3C22-4D13-BB43-1C41FD29165A}" type="pres">
      <dgm:prSet presAssocID="{5B2CE0C4-C284-4736-BFD5-B97299E3D821}" presName="aNode" presStyleLbl="bgShp" presStyleIdx="4" presStyleCnt="5"/>
      <dgm:spPr/>
      <dgm:t>
        <a:bodyPr/>
        <a:lstStyle/>
        <a:p>
          <a:endParaRPr lang="en-US"/>
        </a:p>
      </dgm:t>
    </dgm:pt>
    <dgm:pt modelId="{8F78542D-A929-4CC7-9663-92655B76D94C}" type="pres">
      <dgm:prSet presAssocID="{5B2CE0C4-C284-4736-BFD5-B97299E3D821}" presName="textNode" presStyleLbl="bgShp" presStyleIdx="4" presStyleCnt="5"/>
      <dgm:spPr/>
      <dgm:t>
        <a:bodyPr/>
        <a:lstStyle/>
        <a:p>
          <a:endParaRPr lang="en-US"/>
        </a:p>
      </dgm:t>
    </dgm:pt>
    <dgm:pt modelId="{4040366C-2CD0-476D-9593-0ADFABF05884}" type="pres">
      <dgm:prSet presAssocID="{5B2CE0C4-C284-4736-BFD5-B97299E3D821}" presName="compChildNode" presStyleCnt="0"/>
      <dgm:spPr/>
    </dgm:pt>
    <dgm:pt modelId="{7A4EC7F0-E624-44D9-A7E6-EF85CE36F537}" type="pres">
      <dgm:prSet presAssocID="{5B2CE0C4-C284-4736-BFD5-B97299E3D821}" presName="theInnerList" presStyleCnt="0"/>
      <dgm:spPr/>
    </dgm:pt>
    <dgm:pt modelId="{55C21316-3357-4071-8232-CA133890471A}" type="pres">
      <dgm:prSet presAssocID="{6C9A3729-86F8-4152-B456-24BB0AFB6B32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117C6-5F88-428E-81C4-CC6E94398BEB}" type="pres">
      <dgm:prSet presAssocID="{6C9A3729-86F8-4152-B456-24BB0AFB6B32}" presName="aSpace2" presStyleCnt="0"/>
      <dgm:spPr/>
    </dgm:pt>
    <dgm:pt modelId="{BE31FF99-B4E0-44EA-AD63-640B5EEFB9F3}" type="pres">
      <dgm:prSet presAssocID="{FEDFF798-A9D1-4B6B-9BA9-EF3BACCD3E86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6AEDA54-F10A-4E7D-AF74-CB93BF6FF3FA}" type="presOf" srcId="{06A29BA2-2DC1-45E5-AE86-24C39B344293}" destId="{B6AA9BF6-134A-4741-9783-083CA3509CE5}" srcOrd="0" destOrd="0" presId="urn:microsoft.com/office/officeart/2005/8/layout/lProcess2"/>
    <dgm:cxn modelId="{F048B952-6016-4E38-8F8A-85EC4A03302F}" srcId="{E6C5BA81-DBB9-4FDE-82CC-3260EE254D5F}" destId="{157A961E-A5DC-4D7C-9ED5-DDD2C636E946}" srcOrd="1" destOrd="0" parTransId="{BEB37BFA-4C43-453C-8E43-81E1B11103F7}" sibTransId="{698D1669-32B0-498D-BBDC-8312BDE58C2C}"/>
    <dgm:cxn modelId="{123ADFD7-6BB7-473F-BC1D-AABA14FC984A}" srcId="{E6C5BA81-DBB9-4FDE-82CC-3260EE254D5F}" destId="{3752E84B-1431-425F-A94B-83BCFC7FBF8A}" srcOrd="3" destOrd="0" parTransId="{FABB77F5-21EA-4ACF-9ACD-0C2B16CEBA5F}" sibTransId="{5D28B3E4-EA81-4514-89D6-9B2E73C202DC}"/>
    <dgm:cxn modelId="{48F4F47E-45A3-4171-9E2B-0C614F95DCF7}" type="presOf" srcId="{0F37FE1B-FC4B-45BB-BCBD-8237403F0EED}" destId="{A4602501-49A8-41A7-8034-290A2F93F35A}" srcOrd="0" destOrd="0" presId="urn:microsoft.com/office/officeart/2005/8/layout/lProcess2"/>
    <dgm:cxn modelId="{873E4388-EACF-48D8-AEE3-AA0EA7A750AB}" type="presOf" srcId="{BB8550AA-0DD1-4E92-8B68-395C849923DB}" destId="{E7334B95-634C-4100-9C20-7D5A5FB28E6C}" srcOrd="1" destOrd="0" presId="urn:microsoft.com/office/officeart/2005/8/layout/lProcess2"/>
    <dgm:cxn modelId="{A4F3BF4D-A128-4F81-8702-44B7209DC469}" type="presOf" srcId="{A8BF3CEB-03EE-41F9-8FEB-A905A11BA771}" destId="{042048AC-B1F2-436C-BD6C-EC4A27FACCF6}" srcOrd="0" destOrd="0" presId="urn:microsoft.com/office/officeart/2005/8/layout/lProcess2"/>
    <dgm:cxn modelId="{C47949EA-15CA-4665-B776-0CA1B03B2C5A}" type="presOf" srcId="{3752E84B-1431-425F-A94B-83BCFC7FBF8A}" destId="{961CC130-8CC6-47D8-A885-68018ED2E729}" srcOrd="1" destOrd="0" presId="urn:microsoft.com/office/officeart/2005/8/layout/lProcess2"/>
    <dgm:cxn modelId="{17E0D814-F5B9-4A13-92E0-38C39B17AA9F}" srcId="{BB8550AA-0DD1-4E92-8B68-395C849923DB}" destId="{06A29BA2-2DC1-45E5-AE86-24C39B344293}" srcOrd="0" destOrd="0" parTransId="{BDDA44C6-8396-4D0B-AE3B-30ACC864975D}" sibTransId="{2C7E16F3-61A4-4771-AC9B-882D94E2D692}"/>
    <dgm:cxn modelId="{5451B450-01B2-4C84-B29E-EDC22EB4EB97}" type="presOf" srcId="{FEDFF798-A9D1-4B6B-9BA9-EF3BACCD3E86}" destId="{BE31FF99-B4E0-44EA-AD63-640B5EEFB9F3}" srcOrd="0" destOrd="0" presId="urn:microsoft.com/office/officeart/2005/8/layout/lProcess2"/>
    <dgm:cxn modelId="{BB48D62E-D80E-4742-BA2A-EE441958378C}" srcId="{157A961E-A5DC-4D7C-9ED5-DDD2C636E946}" destId="{030B3DB8-1BF3-4594-8CBF-F40339F8D477}" srcOrd="0" destOrd="0" parTransId="{FC0E70F5-C870-493F-9A16-F08D916F8CC9}" sibTransId="{92D5019E-E47C-4899-8BFC-2B0C37A2C96E}"/>
    <dgm:cxn modelId="{99DDDB71-309D-4A5C-A543-99462446F729}" srcId="{3752E84B-1431-425F-A94B-83BCFC7FBF8A}" destId="{A8BF3CEB-03EE-41F9-8FEB-A905A11BA771}" srcOrd="1" destOrd="0" parTransId="{729AAC99-958E-4E9C-B7AF-8D40F887658F}" sibTransId="{43C608FD-8BD5-4D43-B364-9721DF97B6E6}"/>
    <dgm:cxn modelId="{66899D17-6E56-42E2-9B77-7B1AFCBCF588}" type="presOf" srcId="{5D7E355B-C65B-481B-8AAC-033D2425EA9B}" destId="{9F240647-A808-49E2-8079-B79A41BD872F}" srcOrd="0" destOrd="0" presId="urn:microsoft.com/office/officeart/2005/8/layout/lProcess2"/>
    <dgm:cxn modelId="{C69CD679-A5C6-4791-ABDB-B8E5D2B31985}" type="presOf" srcId="{E6C5BA81-DBB9-4FDE-82CC-3260EE254D5F}" destId="{463E4FAC-2CE8-4016-A61D-A33E1D141C07}" srcOrd="0" destOrd="0" presId="urn:microsoft.com/office/officeart/2005/8/layout/lProcess2"/>
    <dgm:cxn modelId="{BABDD457-AB4D-4AE6-A201-DEFAB696431B}" srcId="{3752E84B-1431-425F-A94B-83BCFC7FBF8A}" destId="{A913E97D-02A1-452D-B6A2-B169B5CC1477}" srcOrd="0" destOrd="0" parTransId="{C960B191-4A01-4D35-925C-D86A4B65B38B}" sibTransId="{24A2AAA2-B342-4DEE-B115-01B3AFBDB9B3}"/>
    <dgm:cxn modelId="{D64F118C-8456-4A93-A473-CA8436F18C93}" type="presOf" srcId="{5B2CE0C4-C284-4736-BFD5-B97299E3D821}" destId="{E1A1DB7B-3C22-4D13-BB43-1C41FD29165A}" srcOrd="0" destOrd="0" presId="urn:microsoft.com/office/officeart/2005/8/layout/lProcess2"/>
    <dgm:cxn modelId="{C7886FCD-2969-4589-9715-4D848AC15DC9}" srcId="{5B2CE0C4-C284-4736-BFD5-B97299E3D821}" destId="{6C9A3729-86F8-4152-B456-24BB0AFB6B32}" srcOrd="0" destOrd="0" parTransId="{57E84C16-604C-4661-B0CF-E341D3287695}" sibTransId="{2076868C-0BF2-4C7C-AAC5-4E54DEB411FD}"/>
    <dgm:cxn modelId="{618040EF-E866-4631-BB98-959B08A07551}" srcId="{BB8550AA-0DD1-4E92-8B68-395C849923DB}" destId="{5D7E355B-C65B-481B-8AAC-033D2425EA9B}" srcOrd="1" destOrd="0" parTransId="{72FB78DA-AB49-4C9C-9F09-75543E6475A8}" sibTransId="{A416D379-7485-4E2D-A63E-143EF5F26149}"/>
    <dgm:cxn modelId="{6A088CE6-0BCE-4764-9813-39A1B40144D8}" type="presOf" srcId="{5311E6D4-2410-428E-8E3C-909ACCAC162B}" destId="{06D63A0F-6308-4B47-861A-A781C9DE2452}" srcOrd="0" destOrd="0" presId="urn:microsoft.com/office/officeart/2005/8/layout/lProcess2"/>
    <dgm:cxn modelId="{4181ABDC-D5BF-4002-B92D-A0B3A86FB2B4}" type="presOf" srcId="{A913E97D-02A1-452D-B6A2-B169B5CC1477}" destId="{D4D27311-CF9C-4007-B6F7-2B9A789EB912}" srcOrd="0" destOrd="0" presId="urn:microsoft.com/office/officeart/2005/8/layout/lProcess2"/>
    <dgm:cxn modelId="{A3182ECB-07ED-459F-9C04-94FAAFFC6034}" srcId="{E6C5BA81-DBB9-4FDE-82CC-3260EE254D5F}" destId="{BB8550AA-0DD1-4E92-8B68-395C849923DB}" srcOrd="2" destOrd="0" parTransId="{578A5653-8F69-4A3C-9834-30C153A00A64}" sibTransId="{8C18D9BD-74E9-4830-9C3B-92B588E81443}"/>
    <dgm:cxn modelId="{D88BC7E8-A4C3-4B76-BD42-94275CFD47E9}" srcId="{E6C5BA81-DBB9-4FDE-82CC-3260EE254D5F}" destId="{0F37FE1B-FC4B-45BB-BCBD-8237403F0EED}" srcOrd="0" destOrd="0" parTransId="{8EF5E076-C041-4FC4-86B9-78C043EB2E59}" sibTransId="{7D699477-EC1C-4B0C-B4B6-B3F7F8ECE720}"/>
    <dgm:cxn modelId="{BD6C83DB-FCF3-4505-94DB-066026E8DA7C}" type="presOf" srcId="{030B3DB8-1BF3-4594-8CBF-F40339F8D477}" destId="{18B9E8FA-B14E-46B8-8C57-B44B88CA524D}" srcOrd="0" destOrd="0" presId="urn:microsoft.com/office/officeart/2005/8/layout/lProcess2"/>
    <dgm:cxn modelId="{F055B9E2-725B-42D3-B1B0-19A3BBCB9C03}" type="presOf" srcId="{3752E84B-1431-425F-A94B-83BCFC7FBF8A}" destId="{08835FE4-AEBA-4058-99AE-ED860F291D4C}" srcOrd="0" destOrd="0" presId="urn:microsoft.com/office/officeart/2005/8/layout/lProcess2"/>
    <dgm:cxn modelId="{A5CD4796-94EF-4DA5-9FC5-B277428325ED}" srcId="{E6C5BA81-DBB9-4FDE-82CC-3260EE254D5F}" destId="{5B2CE0C4-C284-4736-BFD5-B97299E3D821}" srcOrd="4" destOrd="0" parTransId="{0C456333-7CE4-46DF-BB91-3C38D7E9EACE}" sibTransId="{EB161A7A-19A6-4357-89BC-5F9AC38BA9D7}"/>
    <dgm:cxn modelId="{8626A4C7-28AB-4EF8-B5E2-03BCC4DED3F8}" type="presOf" srcId="{A13775AE-AF94-4D6D-B7D4-A42BBC09D07E}" destId="{FF365C18-BE23-4590-96E2-B167F9459DE5}" srcOrd="0" destOrd="0" presId="urn:microsoft.com/office/officeart/2005/8/layout/lProcess2"/>
    <dgm:cxn modelId="{769395FF-7CBF-4F7B-881E-78D1305AEFE7}" type="presOf" srcId="{5B2CE0C4-C284-4736-BFD5-B97299E3D821}" destId="{8F78542D-A929-4CC7-9663-92655B76D94C}" srcOrd="1" destOrd="0" presId="urn:microsoft.com/office/officeart/2005/8/layout/lProcess2"/>
    <dgm:cxn modelId="{DDB0AE79-CAE5-4F28-A8CA-AE37D6839B63}" srcId="{157A961E-A5DC-4D7C-9ED5-DDD2C636E946}" destId="{5311E6D4-2410-428E-8E3C-909ACCAC162B}" srcOrd="1" destOrd="0" parTransId="{139482B8-3392-42A9-AB5A-6549DA9ED0F6}" sibTransId="{F8DE9B1C-05C7-4F65-95E6-E6A9305481FD}"/>
    <dgm:cxn modelId="{28A72622-F487-412D-81B5-58DFE00C1114}" srcId="{0F37FE1B-FC4B-45BB-BCBD-8237403F0EED}" destId="{92CD56B8-2710-4D90-8E4B-650B52B76E2D}" srcOrd="0" destOrd="0" parTransId="{753D5DA8-93D1-495E-B79C-F4FBBB32B52C}" sibTransId="{BC994FDB-5EAB-445D-BF95-DED8A4752D40}"/>
    <dgm:cxn modelId="{8F3C1258-1E2A-47C3-B028-B543E66830E3}" type="presOf" srcId="{92CD56B8-2710-4D90-8E4B-650B52B76E2D}" destId="{064C6829-5E95-44EA-9443-C635EACCB131}" srcOrd="0" destOrd="0" presId="urn:microsoft.com/office/officeart/2005/8/layout/lProcess2"/>
    <dgm:cxn modelId="{AA7AAEFD-2F3C-4A46-8353-7482ADFD81D0}" type="presOf" srcId="{0F37FE1B-FC4B-45BB-BCBD-8237403F0EED}" destId="{6B4C82F9-3E99-48E9-A0D5-A967AEFD7B8B}" srcOrd="1" destOrd="0" presId="urn:microsoft.com/office/officeart/2005/8/layout/lProcess2"/>
    <dgm:cxn modelId="{F7CFBAB8-5357-4162-AE91-1A4507314C0A}" type="presOf" srcId="{157A961E-A5DC-4D7C-9ED5-DDD2C636E946}" destId="{9A200844-FE0F-433F-B9EE-DA063CDF6EFF}" srcOrd="1" destOrd="0" presId="urn:microsoft.com/office/officeart/2005/8/layout/lProcess2"/>
    <dgm:cxn modelId="{9C5791A7-BC5A-416C-9941-7C0F09585F90}" type="presOf" srcId="{BB8550AA-0DD1-4E92-8B68-395C849923DB}" destId="{89E62F5E-483E-4CB9-B31D-DA6112EE9F7D}" srcOrd="0" destOrd="0" presId="urn:microsoft.com/office/officeart/2005/8/layout/lProcess2"/>
    <dgm:cxn modelId="{E9E75D23-7893-40A7-82FD-A02778C6EEF2}" type="presOf" srcId="{6C9A3729-86F8-4152-B456-24BB0AFB6B32}" destId="{55C21316-3357-4071-8232-CA133890471A}" srcOrd="0" destOrd="0" presId="urn:microsoft.com/office/officeart/2005/8/layout/lProcess2"/>
    <dgm:cxn modelId="{A211A019-5852-4272-A008-18133A8EE6E0}" srcId="{0F37FE1B-FC4B-45BB-BCBD-8237403F0EED}" destId="{A13775AE-AF94-4D6D-B7D4-A42BBC09D07E}" srcOrd="1" destOrd="0" parTransId="{DF18FED7-C208-48E3-B74F-5B2995E6D47F}" sibTransId="{66D8595E-94A1-4BFC-8704-14EA4129556F}"/>
    <dgm:cxn modelId="{64F70CDD-25C1-40D5-9246-BB19F5294729}" type="presOf" srcId="{157A961E-A5DC-4D7C-9ED5-DDD2C636E946}" destId="{596F62F7-0AFD-4CEE-8E19-46F415B9520E}" srcOrd="0" destOrd="0" presId="urn:microsoft.com/office/officeart/2005/8/layout/lProcess2"/>
    <dgm:cxn modelId="{6BFBC9E1-53FA-4D0B-AB19-DB7E806F8CEB}" srcId="{5B2CE0C4-C284-4736-BFD5-B97299E3D821}" destId="{FEDFF798-A9D1-4B6B-9BA9-EF3BACCD3E86}" srcOrd="1" destOrd="0" parTransId="{2D79A14B-8DA0-4ADA-99EB-3467AF83BB66}" sibTransId="{746151F2-6EA3-42DD-8103-C350CE3B989F}"/>
    <dgm:cxn modelId="{ED3A331E-65B6-48EF-A8FD-A54023D133FE}" type="presParOf" srcId="{463E4FAC-2CE8-4016-A61D-A33E1D141C07}" destId="{A6AA06D9-61CE-4FA5-8795-24F3403E1126}" srcOrd="0" destOrd="0" presId="urn:microsoft.com/office/officeart/2005/8/layout/lProcess2"/>
    <dgm:cxn modelId="{A757DAD2-7607-4C02-9A5C-13E2ED2C4604}" type="presParOf" srcId="{A6AA06D9-61CE-4FA5-8795-24F3403E1126}" destId="{A4602501-49A8-41A7-8034-290A2F93F35A}" srcOrd="0" destOrd="0" presId="urn:microsoft.com/office/officeart/2005/8/layout/lProcess2"/>
    <dgm:cxn modelId="{EC6CDBCC-A442-483A-BB86-1FBFE4010C15}" type="presParOf" srcId="{A6AA06D9-61CE-4FA5-8795-24F3403E1126}" destId="{6B4C82F9-3E99-48E9-A0D5-A967AEFD7B8B}" srcOrd="1" destOrd="0" presId="urn:microsoft.com/office/officeart/2005/8/layout/lProcess2"/>
    <dgm:cxn modelId="{F95EF6BC-3FD3-4FDF-BE74-8DA6C3804577}" type="presParOf" srcId="{A6AA06D9-61CE-4FA5-8795-24F3403E1126}" destId="{2BC274BC-DF4E-4063-BA14-9113B54191A4}" srcOrd="2" destOrd="0" presId="urn:microsoft.com/office/officeart/2005/8/layout/lProcess2"/>
    <dgm:cxn modelId="{139465D2-A9A4-4765-B196-BA2A561C9A6A}" type="presParOf" srcId="{2BC274BC-DF4E-4063-BA14-9113B54191A4}" destId="{F1706464-EC96-418D-B0BC-99A9EC7890FD}" srcOrd="0" destOrd="0" presId="urn:microsoft.com/office/officeart/2005/8/layout/lProcess2"/>
    <dgm:cxn modelId="{D00B3D19-6104-4589-9116-157A260EC333}" type="presParOf" srcId="{F1706464-EC96-418D-B0BC-99A9EC7890FD}" destId="{064C6829-5E95-44EA-9443-C635EACCB131}" srcOrd="0" destOrd="0" presId="urn:microsoft.com/office/officeart/2005/8/layout/lProcess2"/>
    <dgm:cxn modelId="{FCFB9556-6433-41EC-8203-5BB23D6EFCD0}" type="presParOf" srcId="{F1706464-EC96-418D-B0BC-99A9EC7890FD}" destId="{F50DFE47-3309-4496-B8F3-B5B055FFFECA}" srcOrd="1" destOrd="0" presId="urn:microsoft.com/office/officeart/2005/8/layout/lProcess2"/>
    <dgm:cxn modelId="{D7D349FA-5314-43BE-B443-2D285DCA34B0}" type="presParOf" srcId="{F1706464-EC96-418D-B0BC-99A9EC7890FD}" destId="{FF365C18-BE23-4590-96E2-B167F9459DE5}" srcOrd="2" destOrd="0" presId="urn:microsoft.com/office/officeart/2005/8/layout/lProcess2"/>
    <dgm:cxn modelId="{A7C65EAD-0040-488C-AA54-B52F8122C624}" type="presParOf" srcId="{463E4FAC-2CE8-4016-A61D-A33E1D141C07}" destId="{7D291D0A-984F-4273-82C4-D7FE29E8508A}" srcOrd="1" destOrd="0" presId="urn:microsoft.com/office/officeart/2005/8/layout/lProcess2"/>
    <dgm:cxn modelId="{D5208B22-CB06-460B-BEF4-42FDC12ED863}" type="presParOf" srcId="{463E4FAC-2CE8-4016-A61D-A33E1D141C07}" destId="{A3F2A5B5-E7EA-4666-B6C2-74B4A19EDA9A}" srcOrd="2" destOrd="0" presId="urn:microsoft.com/office/officeart/2005/8/layout/lProcess2"/>
    <dgm:cxn modelId="{52DC4D44-9BD9-40D6-BC2E-ACE14094CA5B}" type="presParOf" srcId="{A3F2A5B5-E7EA-4666-B6C2-74B4A19EDA9A}" destId="{596F62F7-0AFD-4CEE-8E19-46F415B9520E}" srcOrd="0" destOrd="0" presId="urn:microsoft.com/office/officeart/2005/8/layout/lProcess2"/>
    <dgm:cxn modelId="{BCB0D901-B605-482E-BC1F-6735C032D94D}" type="presParOf" srcId="{A3F2A5B5-E7EA-4666-B6C2-74B4A19EDA9A}" destId="{9A200844-FE0F-433F-B9EE-DA063CDF6EFF}" srcOrd="1" destOrd="0" presId="urn:microsoft.com/office/officeart/2005/8/layout/lProcess2"/>
    <dgm:cxn modelId="{256D91EA-FBD3-4529-90A0-1DE56970FAB2}" type="presParOf" srcId="{A3F2A5B5-E7EA-4666-B6C2-74B4A19EDA9A}" destId="{E99EC488-305C-4350-9572-9B9DA9358A99}" srcOrd="2" destOrd="0" presId="urn:microsoft.com/office/officeart/2005/8/layout/lProcess2"/>
    <dgm:cxn modelId="{075D42A5-CF96-4B5D-B5DF-977745095AA3}" type="presParOf" srcId="{E99EC488-305C-4350-9572-9B9DA9358A99}" destId="{FC7D8D88-29E4-4FE2-8509-D1ABC458C6E9}" srcOrd="0" destOrd="0" presId="urn:microsoft.com/office/officeart/2005/8/layout/lProcess2"/>
    <dgm:cxn modelId="{34AA52C1-40F3-4BC1-8F7F-C6BA30D25E63}" type="presParOf" srcId="{FC7D8D88-29E4-4FE2-8509-D1ABC458C6E9}" destId="{18B9E8FA-B14E-46B8-8C57-B44B88CA524D}" srcOrd="0" destOrd="0" presId="urn:microsoft.com/office/officeart/2005/8/layout/lProcess2"/>
    <dgm:cxn modelId="{464CA524-50F5-40F3-AF60-31C35BCDDBEF}" type="presParOf" srcId="{FC7D8D88-29E4-4FE2-8509-D1ABC458C6E9}" destId="{AEE85496-923C-42B1-BB90-C7FA6FECF63C}" srcOrd="1" destOrd="0" presId="urn:microsoft.com/office/officeart/2005/8/layout/lProcess2"/>
    <dgm:cxn modelId="{FD996B8A-C1E6-4784-8B2C-64F6E7DC376B}" type="presParOf" srcId="{FC7D8D88-29E4-4FE2-8509-D1ABC458C6E9}" destId="{06D63A0F-6308-4B47-861A-A781C9DE2452}" srcOrd="2" destOrd="0" presId="urn:microsoft.com/office/officeart/2005/8/layout/lProcess2"/>
    <dgm:cxn modelId="{7C5C1CCB-5E45-43A1-859B-30B182B1EC8F}" type="presParOf" srcId="{463E4FAC-2CE8-4016-A61D-A33E1D141C07}" destId="{9F38F4AB-AD34-4D9F-89DF-816E21020EAA}" srcOrd="3" destOrd="0" presId="urn:microsoft.com/office/officeart/2005/8/layout/lProcess2"/>
    <dgm:cxn modelId="{8A64385B-6942-40B7-A342-93702091D105}" type="presParOf" srcId="{463E4FAC-2CE8-4016-A61D-A33E1D141C07}" destId="{FB5F61D5-7E79-4C7C-93FB-3E8546125C02}" srcOrd="4" destOrd="0" presId="urn:microsoft.com/office/officeart/2005/8/layout/lProcess2"/>
    <dgm:cxn modelId="{7BFB6E0F-7338-43DA-9424-F553439B7A55}" type="presParOf" srcId="{FB5F61D5-7E79-4C7C-93FB-3E8546125C02}" destId="{89E62F5E-483E-4CB9-B31D-DA6112EE9F7D}" srcOrd="0" destOrd="0" presId="urn:microsoft.com/office/officeart/2005/8/layout/lProcess2"/>
    <dgm:cxn modelId="{14A65473-AA75-4B42-9A6E-6CC20E1A0D62}" type="presParOf" srcId="{FB5F61D5-7E79-4C7C-93FB-3E8546125C02}" destId="{E7334B95-634C-4100-9C20-7D5A5FB28E6C}" srcOrd="1" destOrd="0" presId="urn:microsoft.com/office/officeart/2005/8/layout/lProcess2"/>
    <dgm:cxn modelId="{03906CC4-608F-4577-9E3A-D9FB5D784477}" type="presParOf" srcId="{FB5F61D5-7E79-4C7C-93FB-3E8546125C02}" destId="{4C6DE284-6E86-4FBF-A284-1BA501B7D4D9}" srcOrd="2" destOrd="0" presId="urn:microsoft.com/office/officeart/2005/8/layout/lProcess2"/>
    <dgm:cxn modelId="{9030D7B2-E933-4DB2-AB74-F3EF469D55AA}" type="presParOf" srcId="{4C6DE284-6E86-4FBF-A284-1BA501B7D4D9}" destId="{F7D7E1EB-F8B7-48FE-AC22-5EAC74D82183}" srcOrd="0" destOrd="0" presId="urn:microsoft.com/office/officeart/2005/8/layout/lProcess2"/>
    <dgm:cxn modelId="{5FE466C4-7323-40FF-B4D0-EC013EB3023E}" type="presParOf" srcId="{F7D7E1EB-F8B7-48FE-AC22-5EAC74D82183}" destId="{B6AA9BF6-134A-4741-9783-083CA3509CE5}" srcOrd="0" destOrd="0" presId="urn:microsoft.com/office/officeart/2005/8/layout/lProcess2"/>
    <dgm:cxn modelId="{DC840A3B-7406-4D6D-8DDF-DEC1171FB4FD}" type="presParOf" srcId="{F7D7E1EB-F8B7-48FE-AC22-5EAC74D82183}" destId="{357EF49D-7FE7-44D4-9DBF-B1C97406BB96}" srcOrd="1" destOrd="0" presId="urn:microsoft.com/office/officeart/2005/8/layout/lProcess2"/>
    <dgm:cxn modelId="{61BFD37A-56EB-4FB0-B76C-48AF749C4AEE}" type="presParOf" srcId="{F7D7E1EB-F8B7-48FE-AC22-5EAC74D82183}" destId="{9F240647-A808-49E2-8079-B79A41BD872F}" srcOrd="2" destOrd="0" presId="urn:microsoft.com/office/officeart/2005/8/layout/lProcess2"/>
    <dgm:cxn modelId="{FF333A31-A627-42B8-A6D3-000D3DBE8AF5}" type="presParOf" srcId="{463E4FAC-2CE8-4016-A61D-A33E1D141C07}" destId="{78702F57-EAD8-473B-9E5C-55BD5E9C4469}" srcOrd="5" destOrd="0" presId="urn:microsoft.com/office/officeart/2005/8/layout/lProcess2"/>
    <dgm:cxn modelId="{C2455F75-BCDB-4171-A389-03646F271A47}" type="presParOf" srcId="{463E4FAC-2CE8-4016-A61D-A33E1D141C07}" destId="{D3F5B050-6860-4763-9999-F0469F1DD4E1}" srcOrd="6" destOrd="0" presId="urn:microsoft.com/office/officeart/2005/8/layout/lProcess2"/>
    <dgm:cxn modelId="{6C325B39-1E7D-4D74-AB75-BA94F59300E5}" type="presParOf" srcId="{D3F5B050-6860-4763-9999-F0469F1DD4E1}" destId="{08835FE4-AEBA-4058-99AE-ED860F291D4C}" srcOrd="0" destOrd="0" presId="urn:microsoft.com/office/officeart/2005/8/layout/lProcess2"/>
    <dgm:cxn modelId="{38264B1E-5151-4462-913A-C10114663E7B}" type="presParOf" srcId="{D3F5B050-6860-4763-9999-F0469F1DD4E1}" destId="{961CC130-8CC6-47D8-A885-68018ED2E729}" srcOrd="1" destOrd="0" presId="urn:microsoft.com/office/officeart/2005/8/layout/lProcess2"/>
    <dgm:cxn modelId="{3A2E6493-82AE-47B4-A9B2-53FE70BD541D}" type="presParOf" srcId="{D3F5B050-6860-4763-9999-F0469F1DD4E1}" destId="{046FB0AC-E5EF-400B-B2CE-11DAC5007BED}" srcOrd="2" destOrd="0" presId="urn:microsoft.com/office/officeart/2005/8/layout/lProcess2"/>
    <dgm:cxn modelId="{7D79CD12-13A4-4B48-A0A9-60C5A314C8B5}" type="presParOf" srcId="{046FB0AC-E5EF-400B-B2CE-11DAC5007BED}" destId="{43196C2C-1CED-410C-83B6-E63F7EC90BA2}" srcOrd="0" destOrd="0" presId="urn:microsoft.com/office/officeart/2005/8/layout/lProcess2"/>
    <dgm:cxn modelId="{B2F07253-F776-470C-BEF2-AC74C128CDD1}" type="presParOf" srcId="{43196C2C-1CED-410C-83B6-E63F7EC90BA2}" destId="{D4D27311-CF9C-4007-B6F7-2B9A789EB912}" srcOrd="0" destOrd="0" presId="urn:microsoft.com/office/officeart/2005/8/layout/lProcess2"/>
    <dgm:cxn modelId="{51CC07C9-A820-4166-8234-9171E7498B4C}" type="presParOf" srcId="{43196C2C-1CED-410C-83B6-E63F7EC90BA2}" destId="{AEE6FD47-83F6-421F-A384-A529D2C7E415}" srcOrd="1" destOrd="0" presId="urn:microsoft.com/office/officeart/2005/8/layout/lProcess2"/>
    <dgm:cxn modelId="{8F23FD12-16C1-4AF0-AE10-8649D562CDD8}" type="presParOf" srcId="{43196C2C-1CED-410C-83B6-E63F7EC90BA2}" destId="{042048AC-B1F2-436C-BD6C-EC4A27FACCF6}" srcOrd="2" destOrd="0" presId="urn:microsoft.com/office/officeart/2005/8/layout/lProcess2"/>
    <dgm:cxn modelId="{4BF70675-E94C-4539-8C00-A370E3688FC3}" type="presParOf" srcId="{463E4FAC-2CE8-4016-A61D-A33E1D141C07}" destId="{1A0528B8-4B80-41C4-B158-93705D4861E7}" srcOrd="7" destOrd="0" presId="urn:microsoft.com/office/officeart/2005/8/layout/lProcess2"/>
    <dgm:cxn modelId="{E938F539-D6EF-4DA6-80A4-3AA30A9990A9}" type="presParOf" srcId="{463E4FAC-2CE8-4016-A61D-A33E1D141C07}" destId="{598BA059-7F92-4405-95CB-6F9593C555C7}" srcOrd="8" destOrd="0" presId="urn:microsoft.com/office/officeart/2005/8/layout/lProcess2"/>
    <dgm:cxn modelId="{67A7B45F-6CEF-4871-8800-A71E51B4C465}" type="presParOf" srcId="{598BA059-7F92-4405-95CB-6F9593C555C7}" destId="{E1A1DB7B-3C22-4D13-BB43-1C41FD29165A}" srcOrd="0" destOrd="0" presId="urn:microsoft.com/office/officeart/2005/8/layout/lProcess2"/>
    <dgm:cxn modelId="{06156634-C5DD-4950-9975-F932E26761CE}" type="presParOf" srcId="{598BA059-7F92-4405-95CB-6F9593C555C7}" destId="{8F78542D-A929-4CC7-9663-92655B76D94C}" srcOrd="1" destOrd="0" presId="urn:microsoft.com/office/officeart/2005/8/layout/lProcess2"/>
    <dgm:cxn modelId="{48DA0464-0EEE-4152-B762-FA2FCB4F68F0}" type="presParOf" srcId="{598BA059-7F92-4405-95CB-6F9593C555C7}" destId="{4040366C-2CD0-476D-9593-0ADFABF05884}" srcOrd="2" destOrd="0" presId="urn:microsoft.com/office/officeart/2005/8/layout/lProcess2"/>
    <dgm:cxn modelId="{EFABC4C8-AF18-4C06-BF1F-293551B9C6E7}" type="presParOf" srcId="{4040366C-2CD0-476D-9593-0ADFABF05884}" destId="{7A4EC7F0-E624-44D9-A7E6-EF85CE36F537}" srcOrd="0" destOrd="0" presId="urn:microsoft.com/office/officeart/2005/8/layout/lProcess2"/>
    <dgm:cxn modelId="{08AA8499-4194-493C-8D66-5FDF1E380E20}" type="presParOf" srcId="{7A4EC7F0-E624-44D9-A7E6-EF85CE36F537}" destId="{55C21316-3357-4071-8232-CA133890471A}" srcOrd="0" destOrd="0" presId="urn:microsoft.com/office/officeart/2005/8/layout/lProcess2"/>
    <dgm:cxn modelId="{651AEE48-C8F8-41B5-B0B6-B4C00B2A26D8}" type="presParOf" srcId="{7A4EC7F0-E624-44D9-A7E6-EF85CE36F537}" destId="{103117C6-5F88-428E-81C4-CC6E94398BEB}" srcOrd="1" destOrd="0" presId="urn:microsoft.com/office/officeart/2005/8/layout/lProcess2"/>
    <dgm:cxn modelId="{F848717B-77B6-4D6C-9EB5-CB3CFF08E4BA}" type="presParOf" srcId="{7A4EC7F0-E624-44D9-A7E6-EF85CE36F537}" destId="{BE31FF99-B4E0-44EA-AD63-640B5EEFB9F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75D7D32-6660-440B-8164-007199ABB466}" type="doc">
      <dgm:prSet loTypeId="urn:microsoft.com/office/officeart/2005/8/layout/hList1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42ABD2E0-579B-40B6-886D-000533FBA677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t-PT" sz="2400" dirty="0" smtClean="0"/>
            <a:t>Serviços de Apoio</a:t>
          </a:r>
          <a:endParaRPr lang="pt-PT" sz="2700" dirty="0"/>
        </a:p>
      </dgm:t>
    </dgm:pt>
    <dgm:pt modelId="{6BB081C0-D22A-44BF-8882-C9DDCEF43079}" type="parTrans" cxnId="{F0E8453D-F932-4CC4-8A8E-8AE3A854CB15}">
      <dgm:prSet/>
      <dgm:spPr/>
      <dgm:t>
        <a:bodyPr/>
        <a:lstStyle/>
        <a:p>
          <a:endParaRPr lang="pt-PT"/>
        </a:p>
      </dgm:t>
    </dgm:pt>
    <dgm:pt modelId="{0E8B6482-E49A-4DA5-A240-0E8BF48F2500}" type="sibTrans" cxnId="{F0E8453D-F932-4CC4-8A8E-8AE3A854CB15}">
      <dgm:prSet/>
      <dgm:spPr/>
      <dgm:t>
        <a:bodyPr/>
        <a:lstStyle/>
        <a:p>
          <a:endParaRPr lang="pt-PT"/>
        </a:p>
      </dgm:t>
    </dgm:pt>
    <dgm:pt modelId="{FF56CEA7-1AE9-4C06-AC43-435C0F7C9881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t-PT" sz="2400" dirty="0" smtClean="0"/>
            <a:t>Serviços eletrónicos</a:t>
          </a:r>
          <a:endParaRPr lang="pt-PT" sz="2400" dirty="0"/>
        </a:p>
      </dgm:t>
    </dgm:pt>
    <dgm:pt modelId="{1A8B1E24-8FFF-4B08-8A25-BBDA78DF2613}" type="parTrans" cxnId="{115389D3-D64D-46DC-B639-13F04C3B1A81}">
      <dgm:prSet/>
      <dgm:spPr/>
      <dgm:t>
        <a:bodyPr/>
        <a:lstStyle/>
        <a:p>
          <a:endParaRPr lang="pt-PT"/>
        </a:p>
      </dgm:t>
    </dgm:pt>
    <dgm:pt modelId="{4DB381FC-EA05-4852-A532-5D062FE6298C}" type="sibTrans" cxnId="{115389D3-D64D-46DC-B639-13F04C3B1A81}">
      <dgm:prSet/>
      <dgm:spPr/>
      <dgm:t>
        <a:bodyPr/>
        <a:lstStyle/>
        <a:p>
          <a:endParaRPr lang="pt-PT"/>
        </a:p>
      </dgm:t>
    </dgm:pt>
    <dgm:pt modelId="{719E430D-F88C-4C7B-B4F4-9C9ABB6A798A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t-PT" sz="2400" dirty="0" smtClean="0"/>
            <a:t>Comunicação, disseminação e formação</a:t>
          </a:r>
          <a:endParaRPr lang="pt-PT" sz="3900" dirty="0"/>
        </a:p>
      </dgm:t>
    </dgm:pt>
    <dgm:pt modelId="{224A50A2-9C23-40E6-8FC2-AE5CB3795717}" type="parTrans" cxnId="{4D6A3D98-AED1-4C67-9345-C865DC22C9F0}">
      <dgm:prSet/>
      <dgm:spPr/>
      <dgm:t>
        <a:bodyPr/>
        <a:lstStyle/>
        <a:p>
          <a:endParaRPr lang="pt-PT"/>
        </a:p>
      </dgm:t>
    </dgm:pt>
    <dgm:pt modelId="{BD8B3A2B-8653-4147-A028-5AC10DA47461}" type="sibTrans" cxnId="{4D6A3D98-AED1-4C67-9345-C865DC22C9F0}">
      <dgm:prSet/>
      <dgm:spPr/>
      <dgm:t>
        <a:bodyPr/>
        <a:lstStyle/>
        <a:p>
          <a:endParaRPr lang="pt-PT"/>
        </a:p>
      </dgm:t>
    </dgm:pt>
    <dgm:pt modelId="{A2DA0C1F-4A2F-42E1-8615-15FF9B5A31A6}" type="pres">
      <dgm:prSet presAssocID="{075D7D32-6660-440B-8164-007199ABB4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E7CB5807-E4CB-4FC5-9A17-5AE86AA843A0}" type="pres">
      <dgm:prSet presAssocID="{FF56CEA7-1AE9-4C06-AC43-435C0F7C9881}" presName="composite" presStyleCnt="0"/>
      <dgm:spPr/>
    </dgm:pt>
    <dgm:pt modelId="{ADE7F0EC-CC9C-4E87-B86A-587FF15A1825}" type="pres">
      <dgm:prSet presAssocID="{FF56CEA7-1AE9-4C06-AC43-435C0F7C988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712CFA9-8818-48A8-B649-55C44E18039C}" type="pres">
      <dgm:prSet presAssocID="{FF56CEA7-1AE9-4C06-AC43-435C0F7C9881}" presName="desTx" presStyleLbl="alignAccFollowNode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>
            <a:duotone>
              <a:schemeClr val="accent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pt-PT"/>
        </a:p>
      </dgm:t>
    </dgm:pt>
    <dgm:pt modelId="{A74D7A3A-7EC4-4A22-AAA3-CF0414352CBB}" type="pres">
      <dgm:prSet presAssocID="{4DB381FC-EA05-4852-A532-5D062FE6298C}" presName="space" presStyleCnt="0"/>
      <dgm:spPr/>
    </dgm:pt>
    <dgm:pt modelId="{7327DF9E-878F-4DB1-B7E9-18DF3D02C440}" type="pres">
      <dgm:prSet presAssocID="{42ABD2E0-579B-40B6-886D-000533FBA677}" presName="composite" presStyleCnt="0"/>
      <dgm:spPr/>
    </dgm:pt>
    <dgm:pt modelId="{2E02009A-12F6-4C26-BB24-CEE80145B5BA}" type="pres">
      <dgm:prSet presAssocID="{42ABD2E0-579B-40B6-886D-000533FBA67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B5C152DE-2478-4E74-92C2-C8805913B654}" type="pres">
      <dgm:prSet presAssocID="{42ABD2E0-579B-40B6-886D-000533FBA677}" presName="desTx" presStyleLbl="alignAccFollowNode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>
            <a:duotone>
              <a:schemeClr val="accent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pt-PT"/>
        </a:p>
      </dgm:t>
    </dgm:pt>
    <dgm:pt modelId="{0854667D-73AF-4591-812C-AEAFE2F9CD4D}" type="pres">
      <dgm:prSet presAssocID="{0E8B6482-E49A-4DA5-A240-0E8BF48F2500}" presName="space" presStyleCnt="0"/>
      <dgm:spPr/>
    </dgm:pt>
    <dgm:pt modelId="{6FED53B8-6022-40AA-B0E0-D1A44EE8C32D}" type="pres">
      <dgm:prSet presAssocID="{719E430D-F88C-4C7B-B4F4-9C9ABB6A798A}" presName="composite" presStyleCnt="0"/>
      <dgm:spPr/>
    </dgm:pt>
    <dgm:pt modelId="{E324DE88-F550-420B-91D5-7198C557D235}" type="pres">
      <dgm:prSet presAssocID="{719E430D-F88C-4C7B-B4F4-9C9ABB6A798A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62DD7ADD-212A-4869-B1D9-3041BA4CB915}" type="pres">
      <dgm:prSet presAssocID="{719E430D-F88C-4C7B-B4F4-9C9ABB6A798A}" presName="desTx" presStyleLbl="alignAccFollowNode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>
            <a:duotone>
              <a:schemeClr val="accent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pt-PT"/>
        </a:p>
      </dgm:t>
    </dgm:pt>
  </dgm:ptLst>
  <dgm:cxnLst>
    <dgm:cxn modelId="{ABD398A1-4951-46AF-8FB5-CF5738F245CA}" type="presOf" srcId="{FF56CEA7-1AE9-4C06-AC43-435C0F7C9881}" destId="{ADE7F0EC-CC9C-4E87-B86A-587FF15A1825}" srcOrd="0" destOrd="0" presId="urn:microsoft.com/office/officeart/2005/8/layout/hList1"/>
    <dgm:cxn modelId="{EFC381F6-1024-4DB5-A5C3-E417A09C0F07}" type="presOf" srcId="{719E430D-F88C-4C7B-B4F4-9C9ABB6A798A}" destId="{E324DE88-F550-420B-91D5-7198C557D235}" srcOrd="0" destOrd="0" presId="urn:microsoft.com/office/officeart/2005/8/layout/hList1"/>
    <dgm:cxn modelId="{4D6A3D98-AED1-4C67-9345-C865DC22C9F0}" srcId="{075D7D32-6660-440B-8164-007199ABB466}" destId="{719E430D-F88C-4C7B-B4F4-9C9ABB6A798A}" srcOrd="2" destOrd="0" parTransId="{224A50A2-9C23-40E6-8FC2-AE5CB3795717}" sibTransId="{BD8B3A2B-8653-4147-A028-5AC10DA47461}"/>
    <dgm:cxn modelId="{00F1ECF7-8346-4345-855D-4EFBEC879A54}" type="presOf" srcId="{075D7D32-6660-440B-8164-007199ABB466}" destId="{A2DA0C1F-4A2F-42E1-8615-15FF9B5A31A6}" srcOrd="0" destOrd="0" presId="urn:microsoft.com/office/officeart/2005/8/layout/hList1"/>
    <dgm:cxn modelId="{F0E8453D-F932-4CC4-8A8E-8AE3A854CB15}" srcId="{075D7D32-6660-440B-8164-007199ABB466}" destId="{42ABD2E0-579B-40B6-886D-000533FBA677}" srcOrd="1" destOrd="0" parTransId="{6BB081C0-D22A-44BF-8882-C9DDCEF43079}" sibTransId="{0E8B6482-E49A-4DA5-A240-0E8BF48F2500}"/>
    <dgm:cxn modelId="{062316BA-1166-40E8-8A6B-99E534C7FE16}" type="presOf" srcId="{42ABD2E0-579B-40B6-886D-000533FBA677}" destId="{2E02009A-12F6-4C26-BB24-CEE80145B5BA}" srcOrd="0" destOrd="0" presId="urn:microsoft.com/office/officeart/2005/8/layout/hList1"/>
    <dgm:cxn modelId="{115389D3-D64D-46DC-B639-13F04C3B1A81}" srcId="{075D7D32-6660-440B-8164-007199ABB466}" destId="{FF56CEA7-1AE9-4C06-AC43-435C0F7C9881}" srcOrd="0" destOrd="0" parTransId="{1A8B1E24-8FFF-4B08-8A25-BBDA78DF2613}" sibTransId="{4DB381FC-EA05-4852-A532-5D062FE6298C}"/>
    <dgm:cxn modelId="{FFC46A4B-125C-4582-8BCD-0FD0E943E7AA}" type="presParOf" srcId="{A2DA0C1F-4A2F-42E1-8615-15FF9B5A31A6}" destId="{E7CB5807-E4CB-4FC5-9A17-5AE86AA843A0}" srcOrd="0" destOrd="0" presId="urn:microsoft.com/office/officeart/2005/8/layout/hList1"/>
    <dgm:cxn modelId="{05D87AE6-D318-4482-8B79-602FBA622A67}" type="presParOf" srcId="{E7CB5807-E4CB-4FC5-9A17-5AE86AA843A0}" destId="{ADE7F0EC-CC9C-4E87-B86A-587FF15A1825}" srcOrd="0" destOrd="0" presId="urn:microsoft.com/office/officeart/2005/8/layout/hList1"/>
    <dgm:cxn modelId="{204C4D1D-9977-4051-B32D-FE871A9BA1EC}" type="presParOf" srcId="{E7CB5807-E4CB-4FC5-9A17-5AE86AA843A0}" destId="{6712CFA9-8818-48A8-B649-55C44E18039C}" srcOrd="1" destOrd="0" presId="urn:microsoft.com/office/officeart/2005/8/layout/hList1"/>
    <dgm:cxn modelId="{F4A7F3AD-42FF-49F7-8C02-6232D5795D05}" type="presParOf" srcId="{A2DA0C1F-4A2F-42E1-8615-15FF9B5A31A6}" destId="{A74D7A3A-7EC4-4A22-AAA3-CF0414352CBB}" srcOrd="1" destOrd="0" presId="urn:microsoft.com/office/officeart/2005/8/layout/hList1"/>
    <dgm:cxn modelId="{189A97AF-EBC2-49A5-8720-EEA97ABD7F99}" type="presParOf" srcId="{A2DA0C1F-4A2F-42E1-8615-15FF9B5A31A6}" destId="{7327DF9E-878F-4DB1-B7E9-18DF3D02C440}" srcOrd="2" destOrd="0" presId="urn:microsoft.com/office/officeart/2005/8/layout/hList1"/>
    <dgm:cxn modelId="{F1B30E04-2155-45DD-879A-36FF00B6CCC9}" type="presParOf" srcId="{7327DF9E-878F-4DB1-B7E9-18DF3D02C440}" destId="{2E02009A-12F6-4C26-BB24-CEE80145B5BA}" srcOrd="0" destOrd="0" presId="urn:microsoft.com/office/officeart/2005/8/layout/hList1"/>
    <dgm:cxn modelId="{AC48C508-48FB-4F08-AD07-179C8AB95422}" type="presParOf" srcId="{7327DF9E-878F-4DB1-B7E9-18DF3D02C440}" destId="{B5C152DE-2478-4E74-92C2-C8805913B654}" srcOrd="1" destOrd="0" presId="urn:microsoft.com/office/officeart/2005/8/layout/hList1"/>
    <dgm:cxn modelId="{59B8FD81-4F02-4587-81B4-4E19B6F397A0}" type="presParOf" srcId="{A2DA0C1F-4A2F-42E1-8615-15FF9B5A31A6}" destId="{0854667D-73AF-4591-812C-AEAFE2F9CD4D}" srcOrd="3" destOrd="0" presId="urn:microsoft.com/office/officeart/2005/8/layout/hList1"/>
    <dgm:cxn modelId="{8EB87E0E-95C8-47BB-A700-03BC00BFC5D3}" type="presParOf" srcId="{A2DA0C1F-4A2F-42E1-8615-15FF9B5A31A6}" destId="{6FED53B8-6022-40AA-B0E0-D1A44EE8C32D}" srcOrd="4" destOrd="0" presId="urn:microsoft.com/office/officeart/2005/8/layout/hList1"/>
    <dgm:cxn modelId="{9776C645-E43C-43E0-BFD6-8786EFDFDE5F}" type="presParOf" srcId="{6FED53B8-6022-40AA-B0E0-D1A44EE8C32D}" destId="{E324DE88-F550-420B-91D5-7198C557D235}" srcOrd="0" destOrd="0" presId="urn:microsoft.com/office/officeart/2005/8/layout/hList1"/>
    <dgm:cxn modelId="{CA82C8AB-124A-4655-8225-28011AB75410}" type="presParOf" srcId="{6FED53B8-6022-40AA-B0E0-D1A44EE8C32D}" destId="{62DD7ADD-212A-4869-B1D9-3041BA4CB91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62F1A02-A160-43D3-A5B5-6F159830BA37}" type="doc">
      <dgm:prSet loTypeId="urn:microsoft.com/office/officeart/2005/8/layout/architecture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PT"/>
        </a:p>
      </dgm:t>
    </dgm:pt>
    <dgm:pt modelId="{FF39615E-0035-4276-8247-7154E3B8ADA1}">
      <dgm:prSet phldrT="[Text]"/>
      <dgm:spPr>
        <a:solidFill>
          <a:schemeClr val="accent6"/>
        </a:solidFill>
      </dgm:spPr>
      <dgm:t>
        <a:bodyPr/>
        <a:lstStyle/>
        <a:p>
          <a:r>
            <a:rPr lang="pt-PT" dirty="0" smtClean="0"/>
            <a:t>16/69 Revistas</a:t>
          </a:r>
        </a:p>
        <a:p>
          <a:r>
            <a:rPr lang="pt-PT" dirty="0" smtClean="0"/>
            <a:t>28/52 Repositórios</a:t>
          </a:r>
        </a:p>
        <a:p>
          <a:r>
            <a:rPr lang="pt-PT" dirty="0" smtClean="0"/>
            <a:t>55 Comum</a:t>
          </a:r>
          <a:endParaRPr lang="pt-PT" dirty="0"/>
        </a:p>
      </dgm:t>
    </dgm:pt>
    <dgm:pt modelId="{D0BFC228-8143-4D25-A16C-B795C28041F1}" type="parTrans" cxnId="{1B03034D-17B6-4ED9-B6BE-47E9F4C4F124}">
      <dgm:prSet/>
      <dgm:spPr/>
      <dgm:t>
        <a:bodyPr/>
        <a:lstStyle/>
        <a:p>
          <a:endParaRPr lang="pt-PT"/>
        </a:p>
      </dgm:t>
    </dgm:pt>
    <dgm:pt modelId="{9E3FE146-ECD2-44D3-A1E9-2E3B1C1D8D40}" type="sibTrans" cxnId="{1B03034D-17B6-4ED9-B6BE-47E9F4C4F124}">
      <dgm:prSet/>
      <dgm:spPr/>
      <dgm:t>
        <a:bodyPr/>
        <a:lstStyle/>
        <a:p>
          <a:endParaRPr lang="pt-PT"/>
        </a:p>
      </dgm:t>
    </dgm:pt>
    <dgm:pt modelId="{35F162CF-069B-4C31-ACC8-E41C94E6453B}">
      <dgm:prSet phldrT="[Text]" custT="1"/>
      <dgm:spPr>
        <a:solidFill>
          <a:schemeClr val="accent6"/>
        </a:solidFill>
      </dgm:spPr>
      <dgm:t>
        <a:bodyPr/>
        <a:lstStyle/>
        <a:p>
          <a:r>
            <a:rPr lang="pt-PT" sz="2400" dirty="0" smtClean="0"/>
            <a:t> &gt; 100 Instituições</a:t>
          </a:r>
          <a:endParaRPr lang="pt-PT" sz="2400" dirty="0"/>
        </a:p>
      </dgm:t>
    </dgm:pt>
    <dgm:pt modelId="{CFD78B86-61FC-4447-B6E3-5E2684BBD5B5}" type="parTrans" cxnId="{8B8DF0A6-1870-4894-A419-3BA1DCAE1391}">
      <dgm:prSet/>
      <dgm:spPr/>
      <dgm:t>
        <a:bodyPr/>
        <a:lstStyle/>
        <a:p>
          <a:endParaRPr lang="pt-PT"/>
        </a:p>
      </dgm:t>
    </dgm:pt>
    <dgm:pt modelId="{ED0AFA4C-9654-490B-BD7E-C3F90DE1BA21}" type="sibTrans" cxnId="{8B8DF0A6-1870-4894-A419-3BA1DCAE1391}">
      <dgm:prSet/>
      <dgm:spPr/>
      <dgm:t>
        <a:bodyPr/>
        <a:lstStyle/>
        <a:p>
          <a:endParaRPr lang="pt-PT"/>
        </a:p>
      </dgm:t>
    </dgm:pt>
    <dgm:pt modelId="{1C148723-DCFD-4CDD-B625-F5FCD4D99B3C}">
      <dgm:prSet phldrT="[Text]" custT="1"/>
      <dgm:spPr>
        <a:solidFill>
          <a:schemeClr val="accent6"/>
        </a:solidFill>
      </dgm:spPr>
      <dgm:t>
        <a:bodyPr/>
        <a:lstStyle/>
        <a:p>
          <a:r>
            <a:rPr lang="pt-PT" sz="2400" dirty="0" smtClean="0"/>
            <a:t>410 K </a:t>
          </a:r>
        </a:p>
        <a:p>
          <a:r>
            <a:rPr lang="pt-PT" sz="2400" dirty="0" smtClean="0"/>
            <a:t>documentos</a:t>
          </a:r>
          <a:endParaRPr lang="pt-PT" sz="2400" dirty="0"/>
        </a:p>
      </dgm:t>
    </dgm:pt>
    <dgm:pt modelId="{F735994A-DABB-47B2-8A02-3028BA1CE48F}" type="parTrans" cxnId="{A88E8F99-BBD3-4BAB-A4B1-2673567630CC}">
      <dgm:prSet/>
      <dgm:spPr/>
      <dgm:t>
        <a:bodyPr/>
        <a:lstStyle/>
        <a:p>
          <a:endParaRPr lang="pt-PT"/>
        </a:p>
      </dgm:t>
    </dgm:pt>
    <dgm:pt modelId="{FAD3FC2E-ECC5-4DFA-9668-EBBC3D7256B9}" type="sibTrans" cxnId="{A88E8F99-BBD3-4BAB-A4B1-2673567630CC}">
      <dgm:prSet/>
      <dgm:spPr/>
      <dgm:t>
        <a:bodyPr/>
        <a:lstStyle/>
        <a:p>
          <a:endParaRPr lang="pt-PT"/>
        </a:p>
      </dgm:t>
    </dgm:pt>
    <dgm:pt modelId="{841CE9FE-13FF-4FFB-B809-5DB135A71AEC}" type="pres">
      <dgm:prSet presAssocID="{562F1A02-A160-43D3-A5B5-6F159830BA3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04020D0B-849D-433D-AFCB-01DE3C3F1DEE}" type="pres">
      <dgm:prSet presAssocID="{35F162CF-069B-4C31-ACC8-E41C94E6453B}" presName="vertOne" presStyleCnt="0"/>
      <dgm:spPr/>
    </dgm:pt>
    <dgm:pt modelId="{BC154858-39CC-4232-9D1E-214149D5DF15}" type="pres">
      <dgm:prSet presAssocID="{35F162CF-069B-4C31-ACC8-E41C94E6453B}" presName="txOne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8567E87B-0931-452E-9C1F-ACB9E0A6F824}" type="pres">
      <dgm:prSet presAssocID="{35F162CF-069B-4C31-ACC8-E41C94E6453B}" presName="horzOne" presStyleCnt="0"/>
      <dgm:spPr/>
    </dgm:pt>
    <dgm:pt modelId="{A0087426-A8D0-4470-860F-7E379437E1D6}" type="pres">
      <dgm:prSet presAssocID="{ED0AFA4C-9654-490B-BD7E-C3F90DE1BA21}" presName="sibSpaceOne" presStyleCnt="0"/>
      <dgm:spPr/>
    </dgm:pt>
    <dgm:pt modelId="{F53DB298-ED95-4724-8523-E7E562752EDD}" type="pres">
      <dgm:prSet presAssocID="{FF39615E-0035-4276-8247-7154E3B8ADA1}" presName="vertOne" presStyleCnt="0"/>
      <dgm:spPr/>
    </dgm:pt>
    <dgm:pt modelId="{B74FF5C5-A47E-4367-A049-131411C4EDE9}" type="pres">
      <dgm:prSet presAssocID="{FF39615E-0035-4276-8247-7154E3B8ADA1}" presName="txOne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CE84FA9-0E4A-4F5F-AEFB-F03C0DAF7D31}" type="pres">
      <dgm:prSet presAssocID="{FF39615E-0035-4276-8247-7154E3B8ADA1}" presName="horzOne" presStyleCnt="0"/>
      <dgm:spPr/>
    </dgm:pt>
    <dgm:pt modelId="{52928966-8C61-4B92-812F-CE5983D94DA7}" type="pres">
      <dgm:prSet presAssocID="{9E3FE146-ECD2-44D3-A1E9-2E3B1C1D8D40}" presName="sibSpaceOne" presStyleCnt="0"/>
      <dgm:spPr/>
    </dgm:pt>
    <dgm:pt modelId="{50AC61D5-84B7-4BC2-ADDC-2AEEB3751165}" type="pres">
      <dgm:prSet presAssocID="{1C148723-DCFD-4CDD-B625-F5FCD4D99B3C}" presName="vertOne" presStyleCnt="0"/>
      <dgm:spPr/>
    </dgm:pt>
    <dgm:pt modelId="{85BC9B3B-ACA2-4699-884B-80249C2AF5F5}" type="pres">
      <dgm:prSet presAssocID="{1C148723-DCFD-4CDD-B625-F5FCD4D99B3C}" presName="txOne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B87E22B-1392-413A-A99E-A0B907D1B439}" type="pres">
      <dgm:prSet presAssocID="{1C148723-DCFD-4CDD-B625-F5FCD4D99B3C}" presName="horzOne" presStyleCnt="0"/>
      <dgm:spPr/>
    </dgm:pt>
  </dgm:ptLst>
  <dgm:cxnLst>
    <dgm:cxn modelId="{66CECFF0-4209-4601-8CC6-539472FE2737}" type="presOf" srcId="{562F1A02-A160-43D3-A5B5-6F159830BA37}" destId="{841CE9FE-13FF-4FFB-B809-5DB135A71AEC}" srcOrd="0" destOrd="0" presId="urn:microsoft.com/office/officeart/2005/8/layout/architecture"/>
    <dgm:cxn modelId="{5418C87D-DFD3-4C3C-B7E0-F1D09AD17033}" type="presOf" srcId="{1C148723-DCFD-4CDD-B625-F5FCD4D99B3C}" destId="{85BC9B3B-ACA2-4699-884B-80249C2AF5F5}" srcOrd="0" destOrd="0" presId="urn:microsoft.com/office/officeart/2005/8/layout/architecture"/>
    <dgm:cxn modelId="{8C45C5C0-99E2-4B09-8244-B7F66DAFC89E}" type="presOf" srcId="{FF39615E-0035-4276-8247-7154E3B8ADA1}" destId="{B74FF5C5-A47E-4367-A049-131411C4EDE9}" srcOrd="0" destOrd="0" presId="urn:microsoft.com/office/officeart/2005/8/layout/architecture"/>
    <dgm:cxn modelId="{A88E8F99-BBD3-4BAB-A4B1-2673567630CC}" srcId="{562F1A02-A160-43D3-A5B5-6F159830BA37}" destId="{1C148723-DCFD-4CDD-B625-F5FCD4D99B3C}" srcOrd="2" destOrd="0" parTransId="{F735994A-DABB-47B2-8A02-3028BA1CE48F}" sibTransId="{FAD3FC2E-ECC5-4DFA-9668-EBBC3D7256B9}"/>
    <dgm:cxn modelId="{1B03034D-17B6-4ED9-B6BE-47E9F4C4F124}" srcId="{562F1A02-A160-43D3-A5B5-6F159830BA37}" destId="{FF39615E-0035-4276-8247-7154E3B8ADA1}" srcOrd="1" destOrd="0" parTransId="{D0BFC228-8143-4D25-A16C-B795C28041F1}" sibTransId="{9E3FE146-ECD2-44D3-A1E9-2E3B1C1D8D40}"/>
    <dgm:cxn modelId="{8B8DF0A6-1870-4894-A419-3BA1DCAE1391}" srcId="{562F1A02-A160-43D3-A5B5-6F159830BA37}" destId="{35F162CF-069B-4C31-ACC8-E41C94E6453B}" srcOrd="0" destOrd="0" parTransId="{CFD78B86-61FC-4447-B6E3-5E2684BBD5B5}" sibTransId="{ED0AFA4C-9654-490B-BD7E-C3F90DE1BA21}"/>
    <dgm:cxn modelId="{0F3DF91C-A31A-4D49-AAB5-9E30B32AF7B3}" type="presOf" srcId="{35F162CF-069B-4C31-ACC8-E41C94E6453B}" destId="{BC154858-39CC-4232-9D1E-214149D5DF15}" srcOrd="0" destOrd="0" presId="urn:microsoft.com/office/officeart/2005/8/layout/architecture"/>
    <dgm:cxn modelId="{29307B5E-71AD-4DBD-B9AC-1ED4C19411E7}" type="presParOf" srcId="{841CE9FE-13FF-4FFB-B809-5DB135A71AEC}" destId="{04020D0B-849D-433D-AFCB-01DE3C3F1DEE}" srcOrd="0" destOrd="0" presId="urn:microsoft.com/office/officeart/2005/8/layout/architecture"/>
    <dgm:cxn modelId="{4669CB60-CFAC-4722-86B3-81FD6C63B0AE}" type="presParOf" srcId="{04020D0B-849D-433D-AFCB-01DE3C3F1DEE}" destId="{BC154858-39CC-4232-9D1E-214149D5DF15}" srcOrd="0" destOrd="0" presId="urn:microsoft.com/office/officeart/2005/8/layout/architecture"/>
    <dgm:cxn modelId="{44265E85-BC7E-43EF-88A1-62E27A458C11}" type="presParOf" srcId="{04020D0B-849D-433D-AFCB-01DE3C3F1DEE}" destId="{8567E87B-0931-452E-9C1F-ACB9E0A6F824}" srcOrd="1" destOrd="0" presId="urn:microsoft.com/office/officeart/2005/8/layout/architecture"/>
    <dgm:cxn modelId="{276019B9-3A3D-4778-BCAB-0DE18657DAB0}" type="presParOf" srcId="{841CE9FE-13FF-4FFB-B809-5DB135A71AEC}" destId="{A0087426-A8D0-4470-860F-7E379437E1D6}" srcOrd="1" destOrd="0" presId="urn:microsoft.com/office/officeart/2005/8/layout/architecture"/>
    <dgm:cxn modelId="{04393836-0979-4939-A7A7-E6CFBD722BB4}" type="presParOf" srcId="{841CE9FE-13FF-4FFB-B809-5DB135A71AEC}" destId="{F53DB298-ED95-4724-8523-E7E562752EDD}" srcOrd="2" destOrd="0" presId="urn:microsoft.com/office/officeart/2005/8/layout/architecture"/>
    <dgm:cxn modelId="{BF3F3DBB-BE74-41FF-94B1-358B27210EB6}" type="presParOf" srcId="{F53DB298-ED95-4724-8523-E7E562752EDD}" destId="{B74FF5C5-A47E-4367-A049-131411C4EDE9}" srcOrd="0" destOrd="0" presId="urn:microsoft.com/office/officeart/2005/8/layout/architecture"/>
    <dgm:cxn modelId="{95BC3E13-FC5C-4113-9028-9B9B74FE4652}" type="presParOf" srcId="{F53DB298-ED95-4724-8523-E7E562752EDD}" destId="{DCE84FA9-0E4A-4F5F-AEFB-F03C0DAF7D31}" srcOrd="1" destOrd="0" presId="urn:microsoft.com/office/officeart/2005/8/layout/architecture"/>
    <dgm:cxn modelId="{1B3DB2A1-42F9-4EE8-8943-DE10DD170473}" type="presParOf" srcId="{841CE9FE-13FF-4FFB-B809-5DB135A71AEC}" destId="{52928966-8C61-4B92-812F-CE5983D94DA7}" srcOrd="3" destOrd="0" presId="urn:microsoft.com/office/officeart/2005/8/layout/architecture"/>
    <dgm:cxn modelId="{CAF9644A-009B-41E8-A326-BF7D5D1C019E}" type="presParOf" srcId="{841CE9FE-13FF-4FFB-B809-5DB135A71AEC}" destId="{50AC61D5-84B7-4BC2-ADDC-2AEEB3751165}" srcOrd="4" destOrd="0" presId="urn:microsoft.com/office/officeart/2005/8/layout/architecture"/>
    <dgm:cxn modelId="{AF100CB9-A582-4F56-95FD-99FE2C6FBD74}" type="presParOf" srcId="{50AC61D5-84B7-4BC2-ADDC-2AEEB3751165}" destId="{85BC9B3B-ACA2-4699-884B-80249C2AF5F5}" srcOrd="0" destOrd="0" presId="urn:microsoft.com/office/officeart/2005/8/layout/architecture"/>
    <dgm:cxn modelId="{F36FCA5E-3B4A-48D6-BE78-041144D9CCAD}" type="presParOf" srcId="{50AC61D5-84B7-4BC2-ADDC-2AEEB3751165}" destId="{5B87E22B-1392-413A-A99E-A0B907D1B439}" srcOrd="1" destOrd="0" presId="urn:microsoft.com/office/officeart/2005/8/layout/architecture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C5BA81-DBB9-4FDE-82CC-3260EE254D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0F37FE1B-FC4B-45BB-BCBD-8237403F0EED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Rede</a:t>
          </a:r>
          <a:endParaRPr lang="pt-PT" dirty="0"/>
        </a:p>
      </dgm:t>
    </dgm:pt>
    <dgm:pt modelId="{8EF5E076-C041-4FC4-86B9-78C043EB2E59}" type="parTrans" cxnId="{D88BC7E8-A4C3-4B76-BD42-94275CFD47E9}">
      <dgm:prSet/>
      <dgm:spPr/>
      <dgm:t>
        <a:bodyPr/>
        <a:lstStyle/>
        <a:p>
          <a:endParaRPr lang="pt-PT"/>
        </a:p>
      </dgm:t>
    </dgm:pt>
    <dgm:pt modelId="{7D699477-EC1C-4B0C-B4B6-B3F7F8ECE720}" type="sibTrans" cxnId="{D88BC7E8-A4C3-4B76-BD42-94275CFD47E9}">
      <dgm:prSet/>
      <dgm:spPr/>
      <dgm:t>
        <a:bodyPr/>
        <a:lstStyle/>
        <a:p>
          <a:endParaRPr lang="pt-PT"/>
        </a:p>
      </dgm:t>
    </dgm:pt>
    <dgm:pt modelId="{92CD56B8-2710-4D90-8E4B-650B52B76E2D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753D5DA8-93D1-495E-B79C-F4FBBB32B52C}" type="parTrans" cxnId="{28A72622-F487-412D-81B5-58DFE00C1114}">
      <dgm:prSet/>
      <dgm:spPr/>
      <dgm:t>
        <a:bodyPr/>
        <a:lstStyle/>
        <a:p>
          <a:endParaRPr lang="pt-PT"/>
        </a:p>
      </dgm:t>
    </dgm:pt>
    <dgm:pt modelId="{BC994FDB-5EAB-445D-BF95-DED8A4752D40}" type="sibTrans" cxnId="{28A72622-F487-412D-81B5-58DFE00C1114}">
      <dgm:prSet/>
      <dgm:spPr/>
      <dgm:t>
        <a:bodyPr/>
        <a:lstStyle/>
        <a:p>
          <a:endParaRPr lang="pt-PT"/>
        </a:p>
      </dgm:t>
    </dgm:pt>
    <dgm:pt modelId="{A13775AE-AF94-4D6D-B7D4-A42BBC09D07E}">
      <dgm:prSet phldrT="[Texto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DF18FED7-C208-48E3-B74F-5B2995E6D47F}" type="parTrans" cxnId="{A211A019-5852-4272-A008-18133A8EE6E0}">
      <dgm:prSet/>
      <dgm:spPr/>
      <dgm:t>
        <a:bodyPr/>
        <a:lstStyle/>
        <a:p>
          <a:endParaRPr lang="pt-PT"/>
        </a:p>
      </dgm:t>
    </dgm:pt>
    <dgm:pt modelId="{66D8595E-94A1-4BFC-8704-14EA4129556F}" type="sibTrans" cxnId="{A211A019-5852-4272-A008-18133A8EE6E0}">
      <dgm:prSet/>
      <dgm:spPr/>
      <dgm:t>
        <a:bodyPr/>
        <a:lstStyle/>
        <a:p>
          <a:endParaRPr lang="pt-PT"/>
        </a:p>
      </dgm:t>
    </dgm:pt>
    <dgm:pt modelId="{157A961E-A5DC-4D7C-9ED5-DDD2C636E946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BEB37BFA-4C43-453C-8E43-81E1B11103F7}" type="parTrans" cxnId="{F048B952-6016-4E38-8F8A-85EC4A03302F}">
      <dgm:prSet/>
      <dgm:spPr/>
      <dgm:t>
        <a:bodyPr/>
        <a:lstStyle/>
        <a:p>
          <a:endParaRPr lang="pt-PT"/>
        </a:p>
      </dgm:t>
    </dgm:pt>
    <dgm:pt modelId="{698D1669-32B0-498D-BBDC-8312BDE58C2C}" type="sibTrans" cxnId="{F048B952-6016-4E38-8F8A-85EC4A03302F}">
      <dgm:prSet/>
      <dgm:spPr/>
      <dgm:t>
        <a:bodyPr/>
        <a:lstStyle/>
        <a:p>
          <a:endParaRPr lang="pt-PT"/>
        </a:p>
      </dgm:t>
    </dgm:pt>
    <dgm:pt modelId="{030B3DB8-1BF3-4594-8CBF-F40339F8D477}">
      <dgm:prSet phldrT="[Texto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FC0E70F5-C870-493F-9A16-F08D916F8CC9}" type="parTrans" cxnId="{BB48D62E-D80E-4742-BA2A-EE441958378C}">
      <dgm:prSet/>
      <dgm:spPr/>
      <dgm:t>
        <a:bodyPr/>
        <a:lstStyle/>
        <a:p>
          <a:endParaRPr lang="pt-PT"/>
        </a:p>
      </dgm:t>
    </dgm:pt>
    <dgm:pt modelId="{92D5019E-E47C-4899-8BFC-2B0C37A2C96E}" type="sibTrans" cxnId="{BB48D62E-D80E-4742-BA2A-EE441958378C}">
      <dgm:prSet/>
      <dgm:spPr/>
      <dgm:t>
        <a:bodyPr/>
        <a:lstStyle/>
        <a:p>
          <a:endParaRPr lang="pt-PT"/>
        </a:p>
      </dgm:t>
    </dgm:pt>
    <dgm:pt modelId="{5311E6D4-2410-428E-8E3C-909ACCAC162B}">
      <dgm:prSet phldrT="[Texto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139482B8-3392-42A9-AB5A-6549DA9ED0F6}" type="parTrans" cxnId="{DDB0AE79-CAE5-4F28-A8CA-AE37D6839B63}">
      <dgm:prSet/>
      <dgm:spPr/>
      <dgm:t>
        <a:bodyPr/>
        <a:lstStyle/>
        <a:p>
          <a:endParaRPr lang="pt-PT"/>
        </a:p>
      </dgm:t>
    </dgm:pt>
    <dgm:pt modelId="{F8DE9B1C-05C7-4F65-95E6-E6A9305481FD}" type="sibTrans" cxnId="{DDB0AE79-CAE5-4F28-A8CA-AE37D6839B63}">
      <dgm:prSet/>
      <dgm:spPr/>
      <dgm:t>
        <a:bodyPr/>
        <a:lstStyle/>
        <a:p>
          <a:endParaRPr lang="pt-PT"/>
        </a:p>
      </dgm:t>
    </dgm:pt>
    <dgm:pt modelId="{BB8550AA-0DD1-4E92-8B68-395C849923DB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Computação</a:t>
          </a:r>
          <a:endParaRPr lang="pt-PT" dirty="0"/>
        </a:p>
      </dgm:t>
    </dgm:pt>
    <dgm:pt modelId="{578A5653-8F69-4A3C-9834-30C153A00A64}" type="parTrans" cxnId="{A3182ECB-07ED-459F-9C04-94FAAFFC6034}">
      <dgm:prSet/>
      <dgm:spPr/>
      <dgm:t>
        <a:bodyPr/>
        <a:lstStyle/>
        <a:p>
          <a:endParaRPr lang="pt-PT"/>
        </a:p>
      </dgm:t>
    </dgm:pt>
    <dgm:pt modelId="{8C18D9BD-74E9-4830-9C3B-92B588E81443}" type="sibTrans" cxnId="{A3182ECB-07ED-459F-9C04-94FAAFFC6034}">
      <dgm:prSet/>
      <dgm:spPr/>
      <dgm:t>
        <a:bodyPr/>
        <a:lstStyle/>
        <a:p>
          <a:endParaRPr lang="pt-PT"/>
        </a:p>
      </dgm:t>
    </dgm:pt>
    <dgm:pt modelId="{06A29BA2-2DC1-45E5-AE86-24C39B344293}">
      <dgm:prSet phldrT="[Texto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C7E16F3-61A4-4771-AC9B-882D94E2D692}" type="sibTrans" cxnId="{17E0D814-F5B9-4A13-92E0-38C39B17AA9F}">
      <dgm:prSet/>
      <dgm:spPr/>
      <dgm:t>
        <a:bodyPr/>
        <a:lstStyle/>
        <a:p>
          <a:endParaRPr lang="pt-PT"/>
        </a:p>
      </dgm:t>
    </dgm:pt>
    <dgm:pt modelId="{BDDA44C6-8396-4D0B-AE3B-30ACC864975D}" type="parTrans" cxnId="{17E0D814-F5B9-4A13-92E0-38C39B17AA9F}">
      <dgm:prSet/>
      <dgm:spPr/>
      <dgm:t>
        <a:bodyPr/>
        <a:lstStyle/>
        <a:p>
          <a:endParaRPr lang="pt-PT"/>
        </a:p>
      </dgm:t>
    </dgm:pt>
    <dgm:pt modelId="{5D7E355B-C65B-481B-8AAC-033D2425EA9B}">
      <dgm:prSet/>
      <dgm:spPr/>
      <dgm:t>
        <a:bodyPr/>
        <a:lstStyle/>
        <a:p>
          <a:r>
            <a:rPr lang="pt-PT" b="0" i="0" dirty="0" smtClean="0"/>
            <a:t>Laboratório de Computação Avançada</a:t>
          </a:r>
          <a:endParaRPr lang="pt-PT" b="0" i="0" dirty="0"/>
        </a:p>
      </dgm:t>
    </dgm:pt>
    <dgm:pt modelId="{72FB78DA-AB49-4C9C-9F09-75543E6475A8}" type="parTrans" cxnId="{618040EF-E866-4631-BB98-959B08A07551}">
      <dgm:prSet/>
      <dgm:spPr/>
      <dgm:t>
        <a:bodyPr/>
        <a:lstStyle/>
        <a:p>
          <a:endParaRPr lang="pt-PT"/>
        </a:p>
      </dgm:t>
    </dgm:pt>
    <dgm:pt modelId="{A416D379-7485-4E2D-A63E-143EF5F26149}" type="sibTrans" cxnId="{618040EF-E866-4631-BB98-959B08A07551}">
      <dgm:prSet/>
      <dgm:spPr/>
      <dgm:t>
        <a:bodyPr/>
        <a:lstStyle/>
        <a:p>
          <a:endParaRPr lang="pt-PT"/>
        </a:p>
      </dgm:t>
    </dgm:pt>
    <dgm:pt modelId="{3752E84B-1431-425F-A94B-83BCFC7FBF8A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FABB77F5-21EA-4ACF-9ACD-0C2B16CEBA5F}" type="parTrans" cxnId="{123ADFD7-6BB7-473F-BC1D-AABA14FC984A}">
      <dgm:prSet/>
      <dgm:spPr/>
      <dgm:t>
        <a:bodyPr/>
        <a:lstStyle/>
        <a:p>
          <a:endParaRPr lang="pt-PT"/>
        </a:p>
      </dgm:t>
    </dgm:pt>
    <dgm:pt modelId="{5D28B3E4-EA81-4514-89D6-9B2E73C202DC}" type="sibTrans" cxnId="{123ADFD7-6BB7-473F-BC1D-AABA14FC984A}">
      <dgm:prSet/>
      <dgm:spPr/>
      <dgm:t>
        <a:bodyPr/>
        <a:lstStyle/>
        <a:p>
          <a:endParaRPr lang="pt-PT"/>
        </a:p>
      </dgm:t>
    </dgm:pt>
    <dgm:pt modelId="{A8BF3CEB-03EE-41F9-8FEB-A905A11BA771}">
      <dgm:prSet custT="1"/>
      <dgm:spPr/>
      <dgm:t>
        <a:bodyPr/>
        <a:lstStyle/>
        <a:p>
          <a:r>
            <a:rPr lang="pt-PT" sz="2800" b="0" i="0" dirty="0" smtClean="0"/>
            <a:t>?</a:t>
          </a:r>
        </a:p>
      </dgm:t>
    </dgm:pt>
    <dgm:pt modelId="{729AAC99-958E-4E9C-B7AF-8D40F887658F}" type="parTrans" cxnId="{99DDDB71-309D-4A5C-A543-99462446F729}">
      <dgm:prSet/>
      <dgm:spPr/>
      <dgm:t>
        <a:bodyPr/>
        <a:lstStyle/>
        <a:p>
          <a:endParaRPr lang="pt-PT"/>
        </a:p>
      </dgm:t>
    </dgm:pt>
    <dgm:pt modelId="{43C608FD-8BD5-4D43-B364-9721DF97B6E6}" type="sibTrans" cxnId="{99DDDB71-309D-4A5C-A543-99462446F729}">
      <dgm:prSet/>
      <dgm:spPr/>
      <dgm:t>
        <a:bodyPr/>
        <a:lstStyle/>
        <a:p>
          <a:endParaRPr lang="pt-PT"/>
        </a:p>
      </dgm:t>
    </dgm:pt>
    <dgm:pt modelId="{5B2CE0C4-C284-4736-BFD5-B97299E3D821}">
      <dgm:prSet phldrT="[Texto]"/>
      <dgm:spPr>
        <a:solidFill>
          <a:srgbClr val="CCDEDE"/>
        </a:solidFill>
      </dgm:spPr>
      <dgm:t>
        <a:bodyPr/>
        <a:lstStyle/>
        <a:p>
          <a:r>
            <a:rPr lang="pt-PT" dirty="0" smtClean="0"/>
            <a:t>Dados</a:t>
          </a:r>
          <a:endParaRPr lang="pt-PT" dirty="0"/>
        </a:p>
      </dgm:t>
    </dgm:pt>
    <dgm:pt modelId="{0C456333-7CE4-46DF-BB91-3C38D7E9EACE}" type="parTrans" cxnId="{A5CD4796-94EF-4DA5-9FC5-B277428325ED}">
      <dgm:prSet/>
      <dgm:spPr/>
      <dgm:t>
        <a:bodyPr/>
        <a:lstStyle/>
        <a:p>
          <a:endParaRPr lang="pt-PT"/>
        </a:p>
      </dgm:t>
    </dgm:pt>
    <dgm:pt modelId="{EB161A7A-19A6-4357-89BC-5F9AC38BA9D7}" type="sibTrans" cxnId="{A5CD4796-94EF-4DA5-9FC5-B277428325ED}">
      <dgm:prSet/>
      <dgm:spPr/>
      <dgm:t>
        <a:bodyPr/>
        <a:lstStyle/>
        <a:p>
          <a:endParaRPr lang="pt-PT"/>
        </a:p>
      </dgm:t>
    </dgm:pt>
    <dgm:pt modelId="{6C9A3729-86F8-4152-B456-24BB0AFB6B32}">
      <dgm:prSet phldrT="[Texto]" phldr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57E84C16-604C-4661-B0CF-E341D3287695}" type="parTrans" cxnId="{C7886FCD-2969-4589-9715-4D848AC15DC9}">
      <dgm:prSet/>
      <dgm:spPr/>
      <dgm:t>
        <a:bodyPr/>
        <a:lstStyle/>
        <a:p>
          <a:endParaRPr lang="pt-PT"/>
        </a:p>
      </dgm:t>
    </dgm:pt>
    <dgm:pt modelId="{2076868C-0BF2-4C7C-AAC5-4E54DEB411FD}" type="sibTrans" cxnId="{C7886FCD-2969-4589-9715-4D848AC15DC9}">
      <dgm:prSet/>
      <dgm:spPr/>
      <dgm:t>
        <a:bodyPr/>
        <a:lstStyle/>
        <a:p>
          <a:endParaRPr lang="pt-PT"/>
        </a:p>
      </dgm:t>
    </dgm:pt>
    <dgm:pt modelId="{FEDFF798-A9D1-4B6B-9BA9-EF3BACCD3E86}">
      <dgm:prSet custT="1"/>
      <dgm:spPr/>
      <dgm:t>
        <a:bodyPr/>
        <a:lstStyle/>
        <a:p>
          <a:r>
            <a:rPr lang="pt-PT" sz="5400" b="0" i="0" dirty="0" smtClean="0"/>
            <a:t>?</a:t>
          </a:r>
          <a:endParaRPr lang="pt-PT" sz="1700" b="0" i="0" dirty="0"/>
        </a:p>
      </dgm:t>
    </dgm:pt>
    <dgm:pt modelId="{2D79A14B-8DA0-4ADA-99EB-3467AF83BB66}" type="parTrans" cxnId="{6BFBC9E1-53FA-4D0B-AB19-DB7E806F8CEB}">
      <dgm:prSet/>
      <dgm:spPr/>
      <dgm:t>
        <a:bodyPr/>
        <a:lstStyle/>
        <a:p>
          <a:endParaRPr lang="pt-PT"/>
        </a:p>
      </dgm:t>
    </dgm:pt>
    <dgm:pt modelId="{746151F2-6EA3-42DD-8103-C350CE3B989F}" type="sibTrans" cxnId="{6BFBC9E1-53FA-4D0B-AB19-DB7E806F8CEB}">
      <dgm:prSet/>
      <dgm:spPr/>
      <dgm:t>
        <a:bodyPr/>
        <a:lstStyle/>
        <a:p>
          <a:endParaRPr lang="pt-PT"/>
        </a:p>
      </dgm:t>
    </dgm:pt>
    <dgm:pt modelId="{A913E97D-02A1-452D-B6A2-B169B5CC1477}">
      <dgm:prSet phldrT="[Texto]" phldr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pt-PT" dirty="0"/>
        </a:p>
      </dgm:t>
    </dgm:pt>
    <dgm:pt modelId="{24A2AAA2-B342-4DEE-B115-01B3AFBDB9B3}" type="sibTrans" cxnId="{BABDD457-AB4D-4AE6-A201-DEFAB696431B}">
      <dgm:prSet/>
      <dgm:spPr/>
      <dgm:t>
        <a:bodyPr/>
        <a:lstStyle/>
        <a:p>
          <a:endParaRPr lang="pt-PT"/>
        </a:p>
      </dgm:t>
    </dgm:pt>
    <dgm:pt modelId="{C960B191-4A01-4D35-925C-D86A4B65B38B}" type="parTrans" cxnId="{BABDD457-AB4D-4AE6-A201-DEFAB696431B}">
      <dgm:prSet/>
      <dgm:spPr/>
      <dgm:t>
        <a:bodyPr/>
        <a:lstStyle/>
        <a:p>
          <a:endParaRPr lang="pt-PT"/>
        </a:p>
      </dgm:t>
    </dgm:pt>
    <dgm:pt modelId="{463E4FAC-2CE8-4016-A61D-A33E1D141C07}" type="pres">
      <dgm:prSet presAssocID="{E6C5BA81-DBB9-4FDE-82CC-3260EE254D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AA06D9-61CE-4FA5-8795-24F3403E1126}" type="pres">
      <dgm:prSet presAssocID="{0F37FE1B-FC4B-45BB-BCBD-8237403F0EED}" presName="compNode" presStyleCnt="0"/>
      <dgm:spPr/>
    </dgm:pt>
    <dgm:pt modelId="{A4602501-49A8-41A7-8034-290A2F93F35A}" type="pres">
      <dgm:prSet presAssocID="{0F37FE1B-FC4B-45BB-BCBD-8237403F0EED}" presName="aNode" presStyleLbl="bgShp" presStyleIdx="0" presStyleCnt="5" custLinFactNeighborX="-285"/>
      <dgm:spPr/>
      <dgm:t>
        <a:bodyPr/>
        <a:lstStyle/>
        <a:p>
          <a:endParaRPr lang="pt-PT"/>
        </a:p>
      </dgm:t>
    </dgm:pt>
    <dgm:pt modelId="{6B4C82F9-3E99-48E9-A0D5-A967AEFD7B8B}" type="pres">
      <dgm:prSet presAssocID="{0F37FE1B-FC4B-45BB-BCBD-8237403F0EED}" presName="textNode" presStyleLbl="bgShp" presStyleIdx="0" presStyleCnt="5"/>
      <dgm:spPr/>
      <dgm:t>
        <a:bodyPr/>
        <a:lstStyle/>
        <a:p>
          <a:endParaRPr lang="pt-PT"/>
        </a:p>
      </dgm:t>
    </dgm:pt>
    <dgm:pt modelId="{2BC274BC-DF4E-4063-BA14-9113B54191A4}" type="pres">
      <dgm:prSet presAssocID="{0F37FE1B-FC4B-45BB-BCBD-8237403F0EED}" presName="compChildNode" presStyleCnt="0"/>
      <dgm:spPr/>
    </dgm:pt>
    <dgm:pt modelId="{F1706464-EC96-418D-B0BC-99A9EC7890FD}" type="pres">
      <dgm:prSet presAssocID="{0F37FE1B-FC4B-45BB-BCBD-8237403F0EED}" presName="theInnerList" presStyleCnt="0"/>
      <dgm:spPr/>
    </dgm:pt>
    <dgm:pt modelId="{064C6829-5E95-44EA-9443-C635EACCB131}" type="pres">
      <dgm:prSet presAssocID="{92CD56B8-2710-4D90-8E4B-650B52B76E2D}" presName="child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0DFE47-3309-4496-B8F3-B5B055FFFECA}" type="pres">
      <dgm:prSet presAssocID="{92CD56B8-2710-4D90-8E4B-650B52B76E2D}" presName="aSpace2" presStyleCnt="0"/>
      <dgm:spPr/>
    </dgm:pt>
    <dgm:pt modelId="{FF365C18-BE23-4590-96E2-B167F9459DE5}" type="pres">
      <dgm:prSet presAssocID="{A13775AE-AF94-4D6D-B7D4-A42BBC09D07E}" presName="child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291D0A-984F-4273-82C4-D7FE29E8508A}" type="pres">
      <dgm:prSet presAssocID="{0F37FE1B-FC4B-45BB-BCBD-8237403F0EED}" presName="aSpace" presStyleCnt="0"/>
      <dgm:spPr/>
    </dgm:pt>
    <dgm:pt modelId="{A3F2A5B5-E7EA-4666-B6C2-74B4A19EDA9A}" type="pres">
      <dgm:prSet presAssocID="{157A961E-A5DC-4D7C-9ED5-DDD2C636E946}" presName="compNode" presStyleCnt="0"/>
      <dgm:spPr/>
    </dgm:pt>
    <dgm:pt modelId="{596F62F7-0AFD-4CEE-8E19-46F415B9520E}" type="pres">
      <dgm:prSet presAssocID="{157A961E-A5DC-4D7C-9ED5-DDD2C636E946}" presName="aNode" presStyleLbl="bgShp" presStyleIdx="1" presStyleCnt="5"/>
      <dgm:spPr/>
      <dgm:t>
        <a:bodyPr/>
        <a:lstStyle/>
        <a:p>
          <a:endParaRPr lang="pt-PT"/>
        </a:p>
      </dgm:t>
    </dgm:pt>
    <dgm:pt modelId="{9A200844-FE0F-433F-B9EE-DA063CDF6EFF}" type="pres">
      <dgm:prSet presAssocID="{157A961E-A5DC-4D7C-9ED5-DDD2C636E946}" presName="textNode" presStyleLbl="bgShp" presStyleIdx="1" presStyleCnt="5"/>
      <dgm:spPr/>
      <dgm:t>
        <a:bodyPr/>
        <a:lstStyle/>
        <a:p>
          <a:endParaRPr lang="pt-PT"/>
        </a:p>
      </dgm:t>
    </dgm:pt>
    <dgm:pt modelId="{E99EC488-305C-4350-9572-9B9DA9358A99}" type="pres">
      <dgm:prSet presAssocID="{157A961E-A5DC-4D7C-9ED5-DDD2C636E946}" presName="compChildNode" presStyleCnt="0"/>
      <dgm:spPr/>
    </dgm:pt>
    <dgm:pt modelId="{FC7D8D88-29E4-4FE2-8509-D1ABC458C6E9}" type="pres">
      <dgm:prSet presAssocID="{157A961E-A5DC-4D7C-9ED5-DDD2C636E946}" presName="theInnerList" presStyleCnt="0"/>
      <dgm:spPr/>
    </dgm:pt>
    <dgm:pt modelId="{18B9E8FA-B14E-46B8-8C57-B44B88CA524D}" type="pres">
      <dgm:prSet presAssocID="{030B3DB8-1BF3-4594-8CBF-F40339F8D477}" presName="child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E85496-923C-42B1-BB90-C7FA6FECF63C}" type="pres">
      <dgm:prSet presAssocID="{030B3DB8-1BF3-4594-8CBF-F40339F8D477}" presName="aSpace2" presStyleCnt="0"/>
      <dgm:spPr/>
    </dgm:pt>
    <dgm:pt modelId="{06D63A0F-6308-4B47-861A-A781C9DE2452}" type="pres">
      <dgm:prSet presAssocID="{5311E6D4-2410-428E-8E3C-909ACCAC162B}" presName="child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F38F4AB-AD34-4D9F-89DF-816E21020EAA}" type="pres">
      <dgm:prSet presAssocID="{157A961E-A5DC-4D7C-9ED5-DDD2C636E946}" presName="aSpace" presStyleCnt="0"/>
      <dgm:spPr/>
    </dgm:pt>
    <dgm:pt modelId="{FB5F61D5-7E79-4C7C-93FB-3E8546125C02}" type="pres">
      <dgm:prSet presAssocID="{BB8550AA-0DD1-4E92-8B68-395C849923DB}" presName="compNode" presStyleCnt="0"/>
      <dgm:spPr/>
    </dgm:pt>
    <dgm:pt modelId="{89E62F5E-483E-4CB9-B31D-DA6112EE9F7D}" type="pres">
      <dgm:prSet presAssocID="{BB8550AA-0DD1-4E92-8B68-395C849923DB}" presName="aNode" presStyleLbl="bgShp" presStyleIdx="2" presStyleCnt="5"/>
      <dgm:spPr/>
      <dgm:t>
        <a:bodyPr/>
        <a:lstStyle/>
        <a:p>
          <a:endParaRPr lang="en-US"/>
        </a:p>
      </dgm:t>
    </dgm:pt>
    <dgm:pt modelId="{E7334B95-634C-4100-9C20-7D5A5FB28E6C}" type="pres">
      <dgm:prSet presAssocID="{BB8550AA-0DD1-4E92-8B68-395C849923DB}" presName="textNode" presStyleLbl="bgShp" presStyleIdx="2" presStyleCnt="5"/>
      <dgm:spPr/>
      <dgm:t>
        <a:bodyPr/>
        <a:lstStyle/>
        <a:p>
          <a:endParaRPr lang="en-US"/>
        </a:p>
      </dgm:t>
    </dgm:pt>
    <dgm:pt modelId="{4C6DE284-6E86-4FBF-A284-1BA501B7D4D9}" type="pres">
      <dgm:prSet presAssocID="{BB8550AA-0DD1-4E92-8B68-395C849923DB}" presName="compChildNode" presStyleCnt="0"/>
      <dgm:spPr/>
    </dgm:pt>
    <dgm:pt modelId="{F7D7E1EB-F8B7-48FE-AC22-5EAC74D82183}" type="pres">
      <dgm:prSet presAssocID="{BB8550AA-0DD1-4E92-8B68-395C849923DB}" presName="theInnerList" presStyleCnt="0"/>
      <dgm:spPr/>
    </dgm:pt>
    <dgm:pt modelId="{B6AA9BF6-134A-4741-9783-083CA3509CE5}" type="pres">
      <dgm:prSet presAssocID="{06A29BA2-2DC1-45E5-AE86-24C39B344293}" presName="child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7EF49D-7FE7-44D4-9DBF-B1C97406BB96}" type="pres">
      <dgm:prSet presAssocID="{06A29BA2-2DC1-45E5-AE86-24C39B344293}" presName="aSpace2" presStyleCnt="0"/>
      <dgm:spPr/>
    </dgm:pt>
    <dgm:pt modelId="{9F240647-A808-49E2-8079-B79A41BD872F}" type="pres">
      <dgm:prSet presAssocID="{5D7E355B-C65B-481B-8AAC-033D2425EA9B}" presName="child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702F57-EAD8-473B-9E5C-55BD5E9C4469}" type="pres">
      <dgm:prSet presAssocID="{BB8550AA-0DD1-4E92-8B68-395C849923DB}" presName="aSpace" presStyleCnt="0"/>
      <dgm:spPr/>
    </dgm:pt>
    <dgm:pt modelId="{D3F5B050-6860-4763-9999-F0469F1DD4E1}" type="pres">
      <dgm:prSet presAssocID="{3752E84B-1431-425F-A94B-83BCFC7FBF8A}" presName="compNode" presStyleCnt="0"/>
      <dgm:spPr/>
    </dgm:pt>
    <dgm:pt modelId="{08835FE4-AEBA-4058-99AE-ED860F291D4C}" type="pres">
      <dgm:prSet presAssocID="{3752E84B-1431-425F-A94B-83BCFC7FBF8A}" presName="aNode" presStyleLbl="bgShp" presStyleIdx="3" presStyleCnt="5"/>
      <dgm:spPr/>
      <dgm:t>
        <a:bodyPr/>
        <a:lstStyle/>
        <a:p>
          <a:endParaRPr lang="pt-PT"/>
        </a:p>
      </dgm:t>
    </dgm:pt>
    <dgm:pt modelId="{961CC130-8CC6-47D8-A885-68018ED2E729}" type="pres">
      <dgm:prSet presAssocID="{3752E84B-1431-425F-A94B-83BCFC7FBF8A}" presName="textNode" presStyleLbl="bgShp" presStyleIdx="3" presStyleCnt="5"/>
      <dgm:spPr/>
      <dgm:t>
        <a:bodyPr/>
        <a:lstStyle/>
        <a:p>
          <a:endParaRPr lang="pt-PT"/>
        </a:p>
      </dgm:t>
    </dgm:pt>
    <dgm:pt modelId="{046FB0AC-E5EF-400B-B2CE-11DAC5007BED}" type="pres">
      <dgm:prSet presAssocID="{3752E84B-1431-425F-A94B-83BCFC7FBF8A}" presName="compChildNode" presStyleCnt="0"/>
      <dgm:spPr/>
    </dgm:pt>
    <dgm:pt modelId="{43196C2C-1CED-410C-83B6-E63F7EC90BA2}" type="pres">
      <dgm:prSet presAssocID="{3752E84B-1431-425F-A94B-83BCFC7FBF8A}" presName="theInnerList" presStyleCnt="0"/>
      <dgm:spPr/>
    </dgm:pt>
    <dgm:pt modelId="{D4D27311-CF9C-4007-B6F7-2B9A789EB912}" type="pres">
      <dgm:prSet presAssocID="{A913E97D-02A1-452D-B6A2-B169B5CC1477}" presName="child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E6FD47-83F6-421F-A384-A529D2C7E415}" type="pres">
      <dgm:prSet presAssocID="{A913E97D-02A1-452D-B6A2-B169B5CC1477}" presName="aSpace2" presStyleCnt="0"/>
      <dgm:spPr/>
    </dgm:pt>
    <dgm:pt modelId="{042048AC-B1F2-436C-BD6C-EC4A27FACCF6}" type="pres">
      <dgm:prSet presAssocID="{A8BF3CEB-03EE-41F9-8FEB-A905A11BA771}" presName="childNode" presStyleLbl="node1" presStyleIdx="7" presStyleCnt="10" custScaleX="11219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0528B8-4B80-41C4-B158-93705D4861E7}" type="pres">
      <dgm:prSet presAssocID="{3752E84B-1431-425F-A94B-83BCFC7FBF8A}" presName="aSpace" presStyleCnt="0"/>
      <dgm:spPr/>
    </dgm:pt>
    <dgm:pt modelId="{598BA059-7F92-4405-95CB-6F9593C555C7}" type="pres">
      <dgm:prSet presAssocID="{5B2CE0C4-C284-4736-BFD5-B97299E3D821}" presName="compNode" presStyleCnt="0"/>
      <dgm:spPr/>
    </dgm:pt>
    <dgm:pt modelId="{E1A1DB7B-3C22-4D13-BB43-1C41FD29165A}" type="pres">
      <dgm:prSet presAssocID="{5B2CE0C4-C284-4736-BFD5-B97299E3D821}" presName="aNode" presStyleLbl="bgShp" presStyleIdx="4" presStyleCnt="5"/>
      <dgm:spPr/>
      <dgm:t>
        <a:bodyPr/>
        <a:lstStyle/>
        <a:p>
          <a:endParaRPr lang="en-US"/>
        </a:p>
      </dgm:t>
    </dgm:pt>
    <dgm:pt modelId="{8F78542D-A929-4CC7-9663-92655B76D94C}" type="pres">
      <dgm:prSet presAssocID="{5B2CE0C4-C284-4736-BFD5-B97299E3D821}" presName="textNode" presStyleLbl="bgShp" presStyleIdx="4" presStyleCnt="5"/>
      <dgm:spPr/>
      <dgm:t>
        <a:bodyPr/>
        <a:lstStyle/>
        <a:p>
          <a:endParaRPr lang="en-US"/>
        </a:p>
      </dgm:t>
    </dgm:pt>
    <dgm:pt modelId="{4040366C-2CD0-476D-9593-0ADFABF05884}" type="pres">
      <dgm:prSet presAssocID="{5B2CE0C4-C284-4736-BFD5-B97299E3D821}" presName="compChildNode" presStyleCnt="0"/>
      <dgm:spPr/>
    </dgm:pt>
    <dgm:pt modelId="{7A4EC7F0-E624-44D9-A7E6-EF85CE36F537}" type="pres">
      <dgm:prSet presAssocID="{5B2CE0C4-C284-4736-BFD5-B97299E3D821}" presName="theInnerList" presStyleCnt="0"/>
      <dgm:spPr/>
    </dgm:pt>
    <dgm:pt modelId="{55C21316-3357-4071-8232-CA133890471A}" type="pres">
      <dgm:prSet presAssocID="{6C9A3729-86F8-4152-B456-24BB0AFB6B32}" presName="child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117C6-5F88-428E-81C4-CC6E94398BEB}" type="pres">
      <dgm:prSet presAssocID="{6C9A3729-86F8-4152-B456-24BB0AFB6B32}" presName="aSpace2" presStyleCnt="0"/>
      <dgm:spPr/>
    </dgm:pt>
    <dgm:pt modelId="{BE31FF99-B4E0-44EA-AD63-640B5EEFB9F3}" type="pres">
      <dgm:prSet presAssocID="{FEDFF798-A9D1-4B6B-9BA9-EF3BACCD3E86}" presName="child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86AEDA54-F10A-4E7D-AF74-CB93BF6FF3FA}" type="presOf" srcId="{06A29BA2-2DC1-45E5-AE86-24C39B344293}" destId="{B6AA9BF6-134A-4741-9783-083CA3509CE5}" srcOrd="0" destOrd="0" presId="urn:microsoft.com/office/officeart/2005/8/layout/lProcess2"/>
    <dgm:cxn modelId="{F048B952-6016-4E38-8F8A-85EC4A03302F}" srcId="{E6C5BA81-DBB9-4FDE-82CC-3260EE254D5F}" destId="{157A961E-A5DC-4D7C-9ED5-DDD2C636E946}" srcOrd="1" destOrd="0" parTransId="{BEB37BFA-4C43-453C-8E43-81E1B11103F7}" sibTransId="{698D1669-32B0-498D-BBDC-8312BDE58C2C}"/>
    <dgm:cxn modelId="{123ADFD7-6BB7-473F-BC1D-AABA14FC984A}" srcId="{E6C5BA81-DBB9-4FDE-82CC-3260EE254D5F}" destId="{3752E84B-1431-425F-A94B-83BCFC7FBF8A}" srcOrd="3" destOrd="0" parTransId="{FABB77F5-21EA-4ACF-9ACD-0C2B16CEBA5F}" sibTransId="{5D28B3E4-EA81-4514-89D6-9B2E73C202DC}"/>
    <dgm:cxn modelId="{48F4F47E-45A3-4171-9E2B-0C614F95DCF7}" type="presOf" srcId="{0F37FE1B-FC4B-45BB-BCBD-8237403F0EED}" destId="{A4602501-49A8-41A7-8034-290A2F93F35A}" srcOrd="0" destOrd="0" presId="urn:microsoft.com/office/officeart/2005/8/layout/lProcess2"/>
    <dgm:cxn modelId="{873E4388-EACF-48D8-AEE3-AA0EA7A750AB}" type="presOf" srcId="{BB8550AA-0DD1-4E92-8B68-395C849923DB}" destId="{E7334B95-634C-4100-9C20-7D5A5FB28E6C}" srcOrd="1" destOrd="0" presId="urn:microsoft.com/office/officeart/2005/8/layout/lProcess2"/>
    <dgm:cxn modelId="{A4F3BF4D-A128-4F81-8702-44B7209DC469}" type="presOf" srcId="{A8BF3CEB-03EE-41F9-8FEB-A905A11BA771}" destId="{042048AC-B1F2-436C-BD6C-EC4A27FACCF6}" srcOrd="0" destOrd="0" presId="urn:microsoft.com/office/officeart/2005/8/layout/lProcess2"/>
    <dgm:cxn modelId="{C47949EA-15CA-4665-B776-0CA1B03B2C5A}" type="presOf" srcId="{3752E84B-1431-425F-A94B-83BCFC7FBF8A}" destId="{961CC130-8CC6-47D8-A885-68018ED2E729}" srcOrd="1" destOrd="0" presId="urn:microsoft.com/office/officeart/2005/8/layout/lProcess2"/>
    <dgm:cxn modelId="{17E0D814-F5B9-4A13-92E0-38C39B17AA9F}" srcId="{BB8550AA-0DD1-4E92-8B68-395C849923DB}" destId="{06A29BA2-2DC1-45E5-AE86-24C39B344293}" srcOrd="0" destOrd="0" parTransId="{BDDA44C6-8396-4D0B-AE3B-30ACC864975D}" sibTransId="{2C7E16F3-61A4-4771-AC9B-882D94E2D692}"/>
    <dgm:cxn modelId="{5451B450-01B2-4C84-B29E-EDC22EB4EB97}" type="presOf" srcId="{FEDFF798-A9D1-4B6B-9BA9-EF3BACCD3E86}" destId="{BE31FF99-B4E0-44EA-AD63-640B5EEFB9F3}" srcOrd="0" destOrd="0" presId="urn:microsoft.com/office/officeart/2005/8/layout/lProcess2"/>
    <dgm:cxn modelId="{BB48D62E-D80E-4742-BA2A-EE441958378C}" srcId="{157A961E-A5DC-4D7C-9ED5-DDD2C636E946}" destId="{030B3DB8-1BF3-4594-8CBF-F40339F8D477}" srcOrd="0" destOrd="0" parTransId="{FC0E70F5-C870-493F-9A16-F08D916F8CC9}" sibTransId="{92D5019E-E47C-4899-8BFC-2B0C37A2C96E}"/>
    <dgm:cxn modelId="{99DDDB71-309D-4A5C-A543-99462446F729}" srcId="{3752E84B-1431-425F-A94B-83BCFC7FBF8A}" destId="{A8BF3CEB-03EE-41F9-8FEB-A905A11BA771}" srcOrd="1" destOrd="0" parTransId="{729AAC99-958E-4E9C-B7AF-8D40F887658F}" sibTransId="{43C608FD-8BD5-4D43-B364-9721DF97B6E6}"/>
    <dgm:cxn modelId="{66899D17-6E56-42E2-9B77-7B1AFCBCF588}" type="presOf" srcId="{5D7E355B-C65B-481B-8AAC-033D2425EA9B}" destId="{9F240647-A808-49E2-8079-B79A41BD872F}" srcOrd="0" destOrd="0" presId="urn:microsoft.com/office/officeart/2005/8/layout/lProcess2"/>
    <dgm:cxn modelId="{C69CD679-A5C6-4791-ABDB-B8E5D2B31985}" type="presOf" srcId="{E6C5BA81-DBB9-4FDE-82CC-3260EE254D5F}" destId="{463E4FAC-2CE8-4016-A61D-A33E1D141C07}" srcOrd="0" destOrd="0" presId="urn:microsoft.com/office/officeart/2005/8/layout/lProcess2"/>
    <dgm:cxn modelId="{BABDD457-AB4D-4AE6-A201-DEFAB696431B}" srcId="{3752E84B-1431-425F-A94B-83BCFC7FBF8A}" destId="{A913E97D-02A1-452D-B6A2-B169B5CC1477}" srcOrd="0" destOrd="0" parTransId="{C960B191-4A01-4D35-925C-D86A4B65B38B}" sibTransId="{24A2AAA2-B342-4DEE-B115-01B3AFBDB9B3}"/>
    <dgm:cxn modelId="{D64F118C-8456-4A93-A473-CA8436F18C93}" type="presOf" srcId="{5B2CE0C4-C284-4736-BFD5-B97299E3D821}" destId="{E1A1DB7B-3C22-4D13-BB43-1C41FD29165A}" srcOrd="0" destOrd="0" presId="urn:microsoft.com/office/officeart/2005/8/layout/lProcess2"/>
    <dgm:cxn modelId="{C7886FCD-2969-4589-9715-4D848AC15DC9}" srcId="{5B2CE0C4-C284-4736-BFD5-B97299E3D821}" destId="{6C9A3729-86F8-4152-B456-24BB0AFB6B32}" srcOrd="0" destOrd="0" parTransId="{57E84C16-604C-4661-B0CF-E341D3287695}" sibTransId="{2076868C-0BF2-4C7C-AAC5-4E54DEB411FD}"/>
    <dgm:cxn modelId="{618040EF-E866-4631-BB98-959B08A07551}" srcId="{BB8550AA-0DD1-4E92-8B68-395C849923DB}" destId="{5D7E355B-C65B-481B-8AAC-033D2425EA9B}" srcOrd="1" destOrd="0" parTransId="{72FB78DA-AB49-4C9C-9F09-75543E6475A8}" sibTransId="{A416D379-7485-4E2D-A63E-143EF5F26149}"/>
    <dgm:cxn modelId="{6A088CE6-0BCE-4764-9813-39A1B40144D8}" type="presOf" srcId="{5311E6D4-2410-428E-8E3C-909ACCAC162B}" destId="{06D63A0F-6308-4B47-861A-A781C9DE2452}" srcOrd="0" destOrd="0" presId="urn:microsoft.com/office/officeart/2005/8/layout/lProcess2"/>
    <dgm:cxn modelId="{4181ABDC-D5BF-4002-B92D-A0B3A86FB2B4}" type="presOf" srcId="{A913E97D-02A1-452D-B6A2-B169B5CC1477}" destId="{D4D27311-CF9C-4007-B6F7-2B9A789EB912}" srcOrd="0" destOrd="0" presId="urn:microsoft.com/office/officeart/2005/8/layout/lProcess2"/>
    <dgm:cxn modelId="{A3182ECB-07ED-459F-9C04-94FAAFFC6034}" srcId="{E6C5BA81-DBB9-4FDE-82CC-3260EE254D5F}" destId="{BB8550AA-0DD1-4E92-8B68-395C849923DB}" srcOrd="2" destOrd="0" parTransId="{578A5653-8F69-4A3C-9834-30C153A00A64}" sibTransId="{8C18D9BD-74E9-4830-9C3B-92B588E81443}"/>
    <dgm:cxn modelId="{D88BC7E8-A4C3-4B76-BD42-94275CFD47E9}" srcId="{E6C5BA81-DBB9-4FDE-82CC-3260EE254D5F}" destId="{0F37FE1B-FC4B-45BB-BCBD-8237403F0EED}" srcOrd="0" destOrd="0" parTransId="{8EF5E076-C041-4FC4-86B9-78C043EB2E59}" sibTransId="{7D699477-EC1C-4B0C-B4B6-B3F7F8ECE720}"/>
    <dgm:cxn modelId="{BD6C83DB-FCF3-4505-94DB-066026E8DA7C}" type="presOf" srcId="{030B3DB8-1BF3-4594-8CBF-F40339F8D477}" destId="{18B9E8FA-B14E-46B8-8C57-B44B88CA524D}" srcOrd="0" destOrd="0" presId="urn:microsoft.com/office/officeart/2005/8/layout/lProcess2"/>
    <dgm:cxn modelId="{F055B9E2-725B-42D3-B1B0-19A3BBCB9C03}" type="presOf" srcId="{3752E84B-1431-425F-A94B-83BCFC7FBF8A}" destId="{08835FE4-AEBA-4058-99AE-ED860F291D4C}" srcOrd="0" destOrd="0" presId="urn:microsoft.com/office/officeart/2005/8/layout/lProcess2"/>
    <dgm:cxn modelId="{A5CD4796-94EF-4DA5-9FC5-B277428325ED}" srcId="{E6C5BA81-DBB9-4FDE-82CC-3260EE254D5F}" destId="{5B2CE0C4-C284-4736-BFD5-B97299E3D821}" srcOrd="4" destOrd="0" parTransId="{0C456333-7CE4-46DF-BB91-3C38D7E9EACE}" sibTransId="{EB161A7A-19A6-4357-89BC-5F9AC38BA9D7}"/>
    <dgm:cxn modelId="{8626A4C7-28AB-4EF8-B5E2-03BCC4DED3F8}" type="presOf" srcId="{A13775AE-AF94-4D6D-B7D4-A42BBC09D07E}" destId="{FF365C18-BE23-4590-96E2-B167F9459DE5}" srcOrd="0" destOrd="0" presId="urn:microsoft.com/office/officeart/2005/8/layout/lProcess2"/>
    <dgm:cxn modelId="{769395FF-7CBF-4F7B-881E-78D1305AEFE7}" type="presOf" srcId="{5B2CE0C4-C284-4736-BFD5-B97299E3D821}" destId="{8F78542D-A929-4CC7-9663-92655B76D94C}" srcOrd="1" destOrd="0" presId="urn:microsoft.com/office/officeart/2005/8/layout/lProcess2"/>
    <dgm:cxn modelId="{DDB0AE79-CAE5-4F28-A8CA-AE37D6839B63}" srcId="{157A961E-A5DC-4D7C-9ED5-DDD2C636E946}" destId="{5311E6D4-2410-428E-8E3C-909ACCAC162B}" srcOrd="1" destOrd="0" parTransId="{139482B8-3392-42A9-AB5A-6549DA9ED0F6}" sibTransId="{F8DE9B1C-05C7-4F65-95E6-E6A9305481FD}"/>
    <dgm:cxn modelId="{28A72622-F487-412D-81B5-58DFE00C1114}" srcId="{0F37FE1B-FC4B-45BB-BCBD-8237403F0EED}" destId="{92CD56B8-2710-4D90-8E4B-650B52B76E2D}" srcOrd="0" destOrd="0" parTransId="{753D5DA8-93D1-495E-B79C-F4FBBB32B52C}" sibTransId="{BC994FDB-5EAB-445D-BF95-DED8A4752D40}"/>
    <dgm:cxn modelId="{8F3C1258-1E2A-47C3-B028-B543E66830E3}" type="presOf" srcId="{92CD56B8-2710-4D90-8E4B-650B52B76E2D}" destId="{064C6829-5E95-44EA-9443-C635EACCB131}" srcOrd="0" destOrd="0" presId="urn:microsoft.com/office/officeart/2005/8/layout/lProcess2"/>
    <dgm:cxn modelId="{AA7AAEFD-2F3C-4A46-8353-7482ADFD81D0}" type="presOf" srcId="{0F37FE1B-FC4B-45BB-BCBD-8237403F0EED}" destId="{6B4C82F9-3E99-48E9-A0D5-A967AEFD7B8B}" srcOrd="1" destOrd="0" presId="urn:microsoft.com/office/officeart/2005/8/layout/lProcess2"/>
    <dgm:cxn modelId="{F7CFBAB8-5357-4162-AE91-1A4507314C0A}" type="presOf" srcId="{157A961E-A5DC-4D7C-9ED5-DDD2C636E946}" destId="{9A200844-FE0F-433F-B9EE-DA063CDF6EFF}" srcOrd="1" destOrd="0" presId="urn:microsoft.com/office/officeart/2005/8/layout/lProcess2"/>
    <dgm:cxn modelId="{9C5791A7-BC5A-416C-9941-7C0F09585F90}" type="presOf" srcId="{BB8550AA-0DD1-4E92-8B68-395C849923DB}" destId="{89E62F5E-483E-4CB9-B31D-DA6112EE9F7D}" srcOrd="0" destOrd="0" presId="urn:microsoft.com/office/officeart/2005/8/layout/lProcess2"/>
    <dgm:cxn modelId="{E9E75D23-7893-40A7-82FD-A02778C6EEF2}" type="presOf" srcId="{6C9A3729-86F8-4152-B456-24BB0AFB6B32}" destId="{55C21316-3357-4071-8232-CA133890471A}" srcOrd="0" destOrd="0" presId="urn:microsoft.com/office/officeart/2005/8/layout/lProcess2"/>
    <dgm:cxn modelId="{A211A019-5852-4272-A008-18133A8EE6E0}" srcId="{0F37FE1B-FC4B-45BB-BCBD-8237403F0EED}" destId="{A13775AE-AF94-4D6D-B7D4-A42BBC09D07E}" srcOrd="1" destOrd="0" parTransId="{DF18FED7-C208-48E3-B74F-5B2995E6D47F}" sibTransId="{66D8595E-94A1-4BFC-8704-14EA4129556F}"/>
    <dgm:cxn modelId="{64F70CDD-25C1-40D5-9246-BB19F5294729}" type="presOf" srcId="{157A961E-A5DC-4D7C-9ED5-DDD2C636E946}" destId="{596F62F7-0AFD-4CEE-8E19-46F415B9520E}" srcOrd="0" destOrd="0" presId="urn:microsoft.com/office/officeart/2005/8/layout/lProcess2"/>
    <dgm:cxn modelId="{6BFBC9E1-53FA-4D0B-AB19-DB7E806F8CEB}" srcId="{5B2CE0C4-C284-4736-BFD5-B97299E3D821}" destId="{FEDFF798-A9D1-4B6B-9BA9-EF3BACCD3E86}" srcOrd="1" destOrd="0" parTransId="{2D79A14B-8DA0-4ADA-99EB-3467AF83BB66}" sibTransId="{746151F2-6EA3-42DD-8103-C350CE3B989F}"/>
    <dgm:cxn modelId="{ED3A331E-65B6-48EF-A8FD-A54023D133FE}" type="presParOf" srcId="{463E4FAC-2CE8-4016-A61D-A33E1D141C07}" destId="{A6AA06D9-61CE-4FA5-8795-24F3403E1126}" srcOrd="0" destOrd="0" presId="urn:microsoft.com/office/officeart/2005/8/layout/lProcess2"/>
    <dgm:cxn modelId="{A757DAD2-7607-4C02-9A5C-13E2ED2C4604}" type="presParOf" srcId="{A6AA06D9-61CE-4FA5-8795-24F3403E1126}" destId="{A4602501-49A8-41A7-8034-290A2F93F35A}" srcOrd="0" destOrd="0" presId="urn:microsoft.com/office/officeart/2005/8/layout/lProcess2"/>
    <dgm:cxn modelId="{EC6CDBCC-A442-483A-BB86-1FBFE4010C15}" type="presParOf" srcId="{A6AA06D9-61CE-4FA5-8795-24F3403E1126}" destId="{6B4C82F9-3E99-48E9-A0D5-A967AEFD7B8B}" srcOrd="1" destOrd="0" presId="urn:microsoft.com/office/officeart/2005/8/layout/lProcess2"/>
    <dgm:cxn modelId="{F95EF6BC-3FD3-4FDF-BE74-8DA6C3804577}" type="presParOf" srcId="{A6AA06D9-61CE-4FA5-8795-24F3403E1126}" destId="{2BC274BC-DF4E-4063-BA14-9113B54191A4}" srcOrd="2" destOrd="0" presId="urn:microsoft.com/office/officeart/2005/8/layout/lProcess2"/>
    <dgm:cxn modelId="{139465D2-A9A4-4765-B196-BA2A561C9A6A}" type="presParOf" srcId="{2BC274BC-DF4E-4063-BA14-9113B54191A4}" destId="{F1706464-EC96-418D-B0BC-99A9EC7890FD}" srcOrd="0" destOrd="0" presId="urn:microsoft.com/office/officeart/2005/8/layout/lProcess2"/>
    <dgm:cxn modelId="{D00B3D19-6104-4589-9116-157A260EC333}" type="presParOf" srcId="{F1706464-EC96-418D-B0BC-99A9EC7890FD}" destId="{064C6829-5E95-44EA-9443-C635EACCB131}" srcOrd="0" destOrd="0" presId="urn:microsoft.com/office/officeart/2005/8/layout/lProcess2"/>
    <dgm:cxn modelId="{FCFB9556-6433-41EC-8203-5BB23D6EFCD0}" type="presParOf" srcId="{F1706464-EC96-418D-B0BC-99A9EC7890FD}" destId="{F50DFE47-3309-4496-B8F3-B5B055FFFECA}" srcOrd="1" destOrd="0" presId="urn:microsoft.com/office/officeart/2005/8/layout/lProcess2"/>
    <dgm:cxn modelId="{D7D349FA-5314-43BE-B443-2D285DCA34B0}" type="presParOf" srcId="{F1706464-EC96-418D-B0BC-99A9EC7890FD}" destId="{FF365C18-BE23-4590-96E2-B167F9459DE5}" srcOrd="2" destOrd="0" presId="urn:microsoft.com/office/officeart/2005/8/layout/lProcess2"/>
    <dgm:cxn modelId="{A7C65EAD-0040-488C-AA54-B52F8122C624}" type="presParOf" srcId="{463E4FAC-2CE8-4016-A61D-A33E1D141C07}" destId="{7D291D0A-984F-4273-82C4-D7FE29E8508A}" srcOrd="1" destOrd="0" presId="urn:microsoft.com/office/officeart/2005/8/layout/lProcess2"/>
    <dgm:cxn modelId="{D5208B22-CB06-460B-BEF4-42FDC12ED863}" type="presParOf" srcId="{463E4FAC-2CE8-4016-A61D-A33E1D141C07}" destId="{A3F2A5B5-E7EA-4666-B6C2-74B4A19EDA9A}" srcOrd="2" destOrd="0" presId="urn:microsoft.com/office/officeart/2005/8/layout/lProcess2"/>
    <dgm:cxn modelId="{52DC4D44-9BD9-40D6-BC2E-ACE14094CA5B}" type="presParOf" srcId="{A3F2A5B5-E7EA-4666-B6C2-74B4A19EDA9A}" destId="{596F62F7-0AFD-4CEE-8E19-46F415B9520E}" srcOrd="0" destOrd="0" presId="urn:microsoft.com/office/officeart/2005/8/layout/lProcess2"/>
    <dgm:cxn modelId="{BCB0D901-B605-482E-BC1F-6735C032D94D}" type="presParOf" srcId="{A3F2A5B5-E7EA-4666-B6C2-74B4A19EDA9A}" destId="{9A200844-FE0F-433F-B9EE-DA063CDF6EFF}" srcOrd="1" destOrd="0" presId="urn:microsoft.com/office/officeart/2005/8/layout/lProcess2"/>
    <dgm:cxn modelId="{256D91EA-FBD3-4529-90A0-1DE56970FAB2}" type="presParOf" srcId="{A3F2A5B5-E7EA-4666-B6C2-74B4A19EDA9A}" destId="{E99EC488-305C-4350-9572-9B9DA9358A99}" srcOrd="2" destOrd="0" presId="urn:microsoft.com/office/officeart/2005/8/layout/lProcess2"/>
    <dgm:cxn modelId="{075D42A5-CF96-4B5D-B5DF-977745095AA3}" type="presParOf" srcId="{E99EC488-305C-4350-9572-9B9DA9358A99}" destId="{FC7D8D88-29E4-4FE2-8509-D1ABC458C6E9}" srcOrd="0" destOrd="0" presId="urn:microsoft.com/office/officeart/2005/8/layout/lProcess2"/>
    <dgm:cxn modelId="{34AA52C1-40F3-4BC1-8F7F-C6BA30D25E63}" type="presParOf" srcId="{FC7D8D88-29E4-4FE2-8509-D1ABC458C6E9}" destId="{18B9E8FA-B14E-46B8-8C57-B44B88CA524D}" srcOrd="0" destOrd="0" presId="urn:microsoft.com/office/officeart/2005/8/layout/lProcess2"/>
    <dgm:cxn modelId="{464CA524-50F5-40F3-AF60-31C35BCDDBEF}" type="presParOf" srcId="{FC7D8D88-29E4-4FE2-8509-D1ABC458C6E9}" destId="{AEE85496-923C-42B1-BB90-C7FA6FECF63C}" srcOrd="1" destOrd="0" presId="urn:microsoft.com/office/officeart/2005/8/layout/lProcess2"/>
    <dgm:cxn modelId="{FD996B8A-C1E6-4784-8B2C-64F6E7DC376B}" type="presParOf" srcId="{FC7D8D88-29E4-4FE2-8509-D1ABC458C6E9}" destId="{06D63A0F-6308-4B47-861A-A781C9DE2452}" srcOrd="2" destOrd="0" presId="urn:microsoft.com/office/officeart/2005/8/layout/lProcess2"/>
    <dgm:cxn modelId="{7C5C1CCB-5E45-43A1-859B-30B182B1EC8F}" type="presParOf" srcId="{463E4FAC-2CE8-4016-A61D-A33E1D141C07}" destId="{9F38F4AB-AD34-4D9F-89DF-816E21020EAA}" srcOrd="3" destOrd="0" presId="urn:microsoft.com/office/officeart/2005/8/layout/lProcess2"/>
    <dgm:cxn modelId="{8A64385B-6942-40B7-A342-93702091D105}" type="presParOf" srcId="{463E4FAC-2CE8-4016-A61D-A33E1D141C07}" destId="{FB5F61D5-7E79-4C7C-93FB-3E8546125C02}" srcOrd="4" destOrd="0" presId="urn:microsoft.com/office/officeart/2005/8/layout/lProcess2"/>
    <dgm:cxn modelId="{7BFB6E0F-7338-43DA-9424-F553439B7A55}" type="presParOf" srcId="{FB5F61D5-7E79-4C7C-93FB-3E8546125C02}" destId="{89E62F5E-483E-4CB9-B31D-DA6112EE9F7D}" srcOrd="0" destOrd="0" presId="urn:microsoft.com/office/officeart/2005/8/layout/lProcess2"/>
    <dgm:cxn modelId="{14A65473-AA75-4B42-9A6E-6CC20E1A0D62}" type="presParOf" srcId="{FB5F61D5-7E79-4C7C-93FB-3E8546125C02}" destId="{E7334B95-634C-4100-9C20-7D5A5FB28E6C}" srcOrd="1" destOrd="0" presId="urn:microsoft.com/office/officeart/2005/8/layout/lProcess2"/>
    <dgm:cxn modelId="{03906CC4-608F-4577-9E3A-D9FB5D784477}" type="presParOf" srcId="{FB5F61D5-7E79-4C7C-93FB-3E8546125C02}" destId="{4C6DE284-6E86-4FBF-A284-1BA501B7D4D9}" srcOrd="2" destOrd="0" presId="urn:microsoft.com/office/officeart/2005/8/layout/lProcess2"/>
    <dgm:cxn modelId="{9030D7B2-E933-4DB2-AB74-F3EF469D55AA}" type="presParOf" srcId="{4C6DE284-6E86-4FBF-A284-1BA501B7D4D9}" destId="{F7D7E1EB-F8B7-48FE-AC22-5EAC74D82183}" srcOrd="0" destOrd="0" presId="urn:microsoft.com/office/officeart/2005/8/layout/lProcess2"/>
    <dgm:cxn modelId="{5FE466C4-7323-40FF-B4D0-EC013EB3023E}" type="presParOf" srcId="{F7D7E1EB-F8B7-48FE-AC22-5EAC74D82183}" destId="{B6AA9BF6-134A-4741-9783-083CA3509CE5}" srcOrd="0" destOrd="0" presId="urn:microsoft.com/office/officeart/2005/8/layout/lProcess2"/>
    <dgm:cxn modelId="{DC840A3B-7406-4D6D-8DDF-DEC1171FB4FD}" type="presParOf" srcId="{F7D7E1EB-F8B7-48FE-AC22-5EAC74D82183}" destId="{357EF49D-7FE7-44D4-9DBF-B1C97406BB96}" srcOrd="1" destOrd="0" presId="urn:microsoft.com/office/officeart/2005/8/layout/lProcess2"/>
    <dgm:cxn modelId="{61BFD37A-56EB-4FB0-B76C-48AF749C4AEE}" type="presParOf" srcId="{F7D7E1EB-F8B7-48FE-AC22-5EAC74D82183}" destId="{9F240647-A808-49E2-8079-B79A41BD872F}" srcOrd="2" destOrd="0" presId="urn:microsoft.com/office/officeart/2005/8/layout/lProcess2"/>
    <dgm:cxn modelId="{FF333A31-A627-42B8-A6D3-000D3DBE8AF5}" type="presParOf" srcId="{463E4FAC-2CE8-4016-A61D-A33E1D141C07}" destId="{78702F57-EAD8-473B-9E5C-55BD5E9C4469}" srcOrd="5" destOrd="0" presId="urn:microsoft.com/office/officeart/2005/8/layout/lProcess2"/>
    <dgm:cxn modelId="{C2455F75-BCDB-4171-A389-03646F271A47}" type="presParOf" srcId="{463E4FAC-2CE8-4016-A61D-A33E1D141C07}" destId="{D3F5B050-6860-4763-9999-F0469F1DD4E1}" srcOrd="6" destOrd="0" presId="urn:microsoft.com/office/officeart/2005/8/layout/lProcess2"/>
    <dgm:cxn modelId="{6C325B39-1E7D-4D74-AB75-BA94F59300E5}" type="presParOf" srcId="{D3F5B050-6860-4763-9999-F0469F1DD4E1}" destId="{08835FE4-AEBA-4058-99AE-ED860F291D4C}" srcOrd="0" destOrd="0" presId="urn:microsoft.com/office/officeart/2005/8/layout/lProcess2"/>
    <dgm:cxn modelId="{38264B1E-5151-4462-913A-C10114663E7B}" type="presParOf" srcId="{D3F5B050-6860-4763-9999-F0469F1DD4E1}" destId="{961CC130-8CC6-47D8-A885-68018ED2E729}" srcOrd="1" destOrd="0" presId="urn:microsoft.com/office/officeart/2005/8/layout/lProcess2"/>
    <dgm:cxn modelId="{3A2E6493-82AE-47B4-A9B2-53FE70BD541D}" type="presParOf" srcId="{D3F5B050-6860-4763-9999-F0469F1DD4E1}" destId="{046FB0AC-E5EF-400B-B2CE-11DAC5007BED}" srcOrd="2" destOrd="0" presId="urn:microsoft.com/office/officeart/2005/8/layout/lProcess2"/>
    <dgm:cxn modelId="{7D79CD12-13A4-4B48-A0A9-60C5A314C8B5}" type="presParOf" srcId="{046FB0AC-E5EF-400B-B2CE-11DAC5007BED}" destId="{43196C2C-1CED-410C-83B6-E63F7EC90BA2}" srcOrd="0" destOrd="0" presId="urn:microsoft.com/office/officeart/2005/8/layout/lProcess2"/>
    <dgm:cxn modelId="{B2F07253-F776-470C-BEF2-AC74C128CDD1}" type="presParOf" srcId="{43196C2C-1CED-410C-83B6-E63F7EC90BA2}" destId="{D4D27311-CF9C-4007-B6F7-2B9A789EB912}" srcOrd="0" destOrd="0" presId="urn:microsoft.com/office/officeart/2005/8/layout/lProcess2"/>
    <dgm:cxn modelId="{51CC07C9-A820-4166-8234-9171E7498B4C}" type="presParOf" srcId="{43196C2C-1CED-410C-83B6-E63F7EC90BA2}" destId="{AEE6FD47-83F6-421F-A384-A529D2C7E415}" srcOrd="1" destOrd="0" presId="urn:microsoft.com/office/officeart/2005/8/layout/lProcess2"/>
    <dgm:cxn modelId="{8F23FD12-16C1-4AF0-AE10-8649D562CDD8}" type="presParOf" srcId="{43196C2C-1CED-410C-83B6-E63F7EC90BA2}" destId="{042048AC-B1F2-436C-BD6C-EC4A27FACCF6}" srcOrd="2" destOrd="0" presId="urn:microsoft.com/office/officeart/2005/8/layout/lProcess2"/>
    <dgm:cxn modelId="{4BF70675-E94C-4539-8C00-A370E3688FC3}" type="presParOf" srcId="{463E4FAC-2CE8-4016-A61D-A33E1D141C07}" destId="{1A0528B8-4B80-41C4-B158-93705D4861E7}" srcOrd="7" destOrd="0" presId="urn:microsoft.com/office/officeart/2005/8/layout/lProcess2"/>
    <dgm:cxn modelId="{E938F539-D6EF-4DA6-80A4-3AA30A9990A9}" type="presParOf" srcId="{463E4FAC-2CE8-4016-A61D-A33E1D141C07}" destId="{598BA059-7F92-4405-95CB-6F9593C555C7}" srcOrd="8" destOrd="0" presId="urn:microsoft.com/office/officeart/2005/8/layout/lProcess2"/>
    <dgm:cxn modelId="{67A7B45F-6CEF-4871-8800-A71E51B4C465}" type="presParOf" srcId="{598BA059-7F92-4405-95CB-6F9593C555C7}" destId="{E1A1DB7B-3C22-4D13-BB43-1C41FD29165A}" srcOrd="0" destOrd="0" presId="urn:microsoft.com/office/officeart/2005/8/layout/lProcess2"/>
    <dgm:cxn modelId="{06156634-C5DD-4950-9975-F932E26761CE}" type="presParOf" srcId="{598BA059-7F92-4405-95CB-6F9593C555C7}" destId="{8F78542D-A929-4CC7-9663-92655B76D94C}" srcOrd="1" destOrd="0" presId="urn:microsoft.com/office/officeart/2005/8/layout/lProcess2"/>
    <dgm:cxn modelId="{48DA0464-0EEE-4152-B762-FA2FCB4F68F0}" type="presParOf" srcId="{598BA059-7F92-4405-95CB-6F9593C555C7}" destId="{4040366C-2CD0-476D-9593-0ADFABF05884}" srcOrd="2" destOrd="0" presId="urn:microsoft.com/office/officeart/2005/8/layout/lProcess2"/>
    <dgm:cxn modelId="{EFABC4C8-AF18-4C06-BF1F-293551B9C6E7}" type="presParOf" srcId="{4040366C-2CD0-476D-9593-0ADFABF05884}" destId="{7A4EC7F0-E624-44D9-A7E6-EF85CE36F537}" srcOrd="0" destOrd="0" presId="urn:microsoft.com/office/officeart/2005/8/layout/lProcess2"/>
    <dgm:cxn modelId="{08AA8499-4194-493C-8D66-5FDF1E380E20}" type="presParOf" srcId="{7A4EC7F0-E624-44D9-A7E6-EF85CE36F537}" destId="{55C21316-3357-4071-8232-CA133890471A}" srcOrd="0" destOrd="0" presId="urn:microsoft.com/office/officeart/2005/8/layout/lProcess2"/>
    <dgm:cxn modelId="{651AEE48-C8F8-41B5-B0B6-B4C00B2A26D8}" type="presParOf" srcId="{7A4EC7F0-E624-44D9-A7E6-EF85CE36F537}" destId="{103117C6-5F88-428E-81C4-CC6E94398BEB}" srcOrd="1" destOrd="0" presId="urn:microsoft.com/office/officeart/2005/8/layout/lProcess2"/>
    <dgm:cxn modelId="{F848717B-77B6-4D6C-9EB5-CB3CFF08E4BA}" type="presParOf" srcId="{7A4EC7F0-E624-44D9-A7E6-EF85CE36F537}" destId="{BE31FF99-B4E0-44EA-AD63-640B5EEFB9F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7D277C-EBE1-634D-AD9E-02F083F12CBD}">
      <dsp:nvSpPr>
        <dsp:cNvPr id="0" name=""/>
        <dsp:cNvSpPr/>
      </dsp:nvSpPr>
      <dsp:spPr>
        <a:xfrm>
          <a:off x="1532" y="0"/>
          <a:ext cx="1521133" cy="1294249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4F6228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CONECTIVIDADE</a:t>
          </a:r>
          <a:endParaRPr lang="en-US" sz="1300" b="1" kern="1200" dirty="0"/>
        </a:p>
      </dsp:txBody>
      <dsp:txXfrm>
        <a:off x="1532" y="0"/>
        <a:ext cx="1521133" cy="388274"/>
      </dsp:txXfrm>
    </dsp:sp>
    <dsp:sp modelId="{C7DF8EB2-EE49-9147-927C-46F4067C538D}">
      <dsp:nvSpPr>
        <dsp:cNvPr id="0" name=""/>
        <dsp:cNvSpPr/>
      </dsp:nvSpPr>
      <dsp:spPr>
        <a:xfrm>
          <a:off x="3243874" y="0"/>
          <a:ext cx="1521133" cy="1294249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4F6228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COLABORAÇÃO</a:t>
          </a:r>
          <a:endParaRPr lang="en-US" sz="1400" b="1" kern="1200" dirty="0"/>
        </a:p>
      </dsp:txBody>
      <dsp:txXfrm>
        <a:off x="3243874" y="0"/>
        <a:ext cx="1521133" cy="388274"/>
      </dsp:txXfrm>
    </dsp:sp>
    <dsp:sp modelId="{68BB626B-1301-404F-860E-631BD04F7BD7}">
      <dsp:nvSpPr>
        <dsp:cNvPr id="0" name=""/>
        <dsp:cNvSpPr/>
      </dsp:nvSpPr>
      <dsp:spPr>
        <a:xfrm>
          <a:off x="4910626" y="0"/>
          <a:ext cx="1521133" cy="1294249"/>
        </a:xfrm>
        <a:prstGeom prst="roundRect">
          <a:avLst>
            <a:gd name="adj" fmla="val 10000"/>
          </a:avLst>
        </a:prstGeom>
        <a:solidFill>
          <a:srgbClr val="004200"/>
        </a:solidFill>
        <a:ln>
          <a:solidFill>
            <a:srgbClr val="4F6228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CONHECIMENTO</a:t>
          </a:r>
          <a:endParaRPr lang="en-US" sz="1300" b="1" kern="1200" dirty="0">
            <a:solidFill>
              <a:schemeClr val="bg1"/>
            </a:solidFill>
          </a:endParaRPr>
        </a:p>
      </dsp:txBody>
      <dsp:txXfrm>
        <a:off x="4910626" y="0"/>
        <a:ext cx="1521133" cy="388274"/>
      </dsp:txXfrm>
    </dsp:sp>
    <dsp:sp modelId="{2F7938BC-9A6A-624F-938A-383608534E22}">
      <dsp:nvSpPr>
        <dsp:cNvPr id="0" name=""/>
        <dsp:cNvSpPr/>
      </dsp:nvSpPr>
      <dsp:spPr>
        <a:xfrm>
          <a:off x="1614724" y="0"/>
          <a:ext cx="1521133" cy="1294249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4F6228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COMPUTAÇÃO</a:t>
          </a:r>
          <a:endParaRPr lang="en-US" sz="1400" b="1" kern="1200" dirty="0"/>
        </a:p>
      </dsp:txBody>
      <dsp:txXfrm>
        <a:off x="1614724" y="0"/>
        <a:ext cx="1521133" cy="388274"/>
      </dsp:txXfrm>
    </dsp:sp>
    <dsp:sp modelId="{89F4E589-3DA3-064D-A8F4-EB4A836F3C92}">
      <dsp:nvSpPr>
        <dsp:cNvPr id="0" name=""/>
        <dsp:cNvSpPr/>
      </dsp:nvSpPr>
      <dsp:spPr>
        <a:xfrm>
          <a:off x="6542407" y="0"/>
          <a:ext cx="1664972" cy="1294249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4F6228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SEGURANÇA</a:t>
          </a:r>
          <a:endParaRPr lang="en-US" sz="1400" b="1" kern="1200" dirty="0"/>
        </a:p>
      </dsp:txBody>
      <dsp:txXfrm>
        <a:off x="6542407" y="0"/>
        <a:ext cx="1664972" cy="38827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B492F-77FC-402F-9F07-6ABAC6A00A92}">
      <dsp:nvSpPr>
        <dsp:cNvPr id="0" name=""/>
        <dsp:cNvSpPr/>
      </dsp:nvSpPr>
      <dsp:spPr>
        <a:xfrm rot="5400000">
          <a:off x="5059507" y="-1869353"/>
          <a:ext cx="1306413" cy="537667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noProof="0" dirty="0" smtClean="0"/>
            <a:t>Coordenação</a:t>
          </a:r>
          <a:endParaRPr lang="pt-PT" sz="1700" kern="1200" noProof="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noProof="0" dirty="0" smtClean="0"/>
            <a:t>Regulamentação</a:t>
          </a:r>
          <a:endParaRPr lang="pt-PT" sz="1700" kern="1200" noProof="0" dirty="0"/>
        </a:p>
      </dsp:txBody>
      <dsp:txXfrm rot="-5400000">
        <a:off x="3024378" y="229550"/>
        <a:ext cx="5312898" cy="1178865"/>
      </dsp:txXfrm>
    </dsp:sp>
    <dsp:sp modelId="{5BA5807C-77B6-4F39-ADEB-70AF6215FA15}">
      <dsp:nvSpPr>
        <dsp:cNvPr id="0" name=""/>
        <dsp:cNvSpPr/>
      </dsp:nvSpPr>
      <dsp:spPr>
        <a:xfrm>
          <a:off x="0" y="2474"/>
          <a:ext cx="3024378" cy="1633016"/>
        </a:xfrm>
        <a:prstGeom prst="round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kern="1200" noProof="0" dirty="0" smtClean="0"/>
            <a:t>Funções centrais</a:t>
          </a:r>
          <a:endParaRPr lang="pt-PT" sz="3200" kern="1200" noProof="0" dirty="0"/>
        </a:p>
      </dsp:txBody>
      <dsp:txXfrm>
        <a:off x="79717" y="82191"/>
        <a:ext cx="2864944" cy="1473582"/>
      </dsp:txXfrm>
    </dsp:sp>
    <dsp:sp modelId="{559493CE-8703-455C-BB79-DE1AC41BD14A}">
      <dsp:nvSpPr>
        <dsp:cNvPr id="0" name=""/>
        <dsp:cNvSpPr/>
      </dsp:nvSpPr>
      <dsp:spPr>
        <a:xfrm rot="5400000">
          <a:off x="5059507" y="-154686"/>
          <a:ext cx="1306413" cy="537667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b="0" i="0" u="none" strike="noStrike" kern="1200" cap="none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Repositório de dados “Long </a:t>
          </a:r>
          <a:r>
            <a:rPr lang="pt-PT" sz="1700" b="0" i="0" u="none" strike="noStrike" kern="1200" cap="none" noProof="0" dirty="0" err="1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tail</a:t>
          </a:r>
          <a:r>
            <a:rPr lang="pt-PT" sz="1700" b="0" i="0" u="none" strike="noStrike" kern="1200" cap="none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”</a:t>
          </a:r>
          <a:endParaRPr lang="pt-PT" sz="1700" kern="1200" noProof="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Registo de dados de investigação / portal de dados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b="0" i="0" u="none" strike="noStrike" kern="1200" cap="none" noProof="0" dirty="0" err="1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DMPonline</a:t>
          </a:r>
          <a:r>
            <a:rPr lang="pt-PT" sz="1700" b="0" i="0" u="none" strike="noStrike" kern="1200" cap="none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 (plano de gestão de dados)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Formação e profissionais</a:t>
          </a:r>
          <a:endParaRPr lang="pt-PT" sz="1700" kern="1200" noProof="0" dirty="0">
            <a:solidFill>
              <a:schemeClr val="dk1"/>
            </a:solidFill>
            <a:latin typeface="Calibri"/>
            <a:ea typeface="Calibri"/>
            <a:cs typeface="Calibri"/>
            <a:sym typeface="Calibri"/>
          </a:endParaRPr>
        </a:p>
      </dsp:txBody>
      <dsp:txXfrm rot="-5400000">
        <a:off x="3024378" y="1944217"/>
        <a:ext cx="5312898" cy="1178865"/>
      </dsp:txXfrm>
    </dsp:sp>
    <dsp:sp modelId="{8886739F-E22D-4C5D-B67C-F944C7B40BEB}">
      <dsp:nvSpPr>
        <dsp:cNvPr id="0" name=""/>
        <dsp:cNvSpPr/>
      </dsp:nvSpPr>
      <dsp:spPr>
        <a:xfrm>
          <a:off x="0" y="1717141"/>
          <a:ext cx="3024378" cy="1633016"/>
        </a:xfrm>
        <a:prstGeom prst="roundRect">
          <a:avLst/>
        </a:prstGeom>
        <a:solidFill>
          <a:schemeClr val="accent3">
            <a:shade val="50000"/>
            <a:hueOff val="178371"/>
            <a:satOff val="-2846"/>
            <a:lumOff val="274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b="0" i="0" u="none" strike="noStrike" kern="1200" cap="none" noProof="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rPr>
            <a:t>Plataformas de acesso e preservação</a:t>
          </a:r>
          <a:endParaRPr lang="pt-PT" sz="3200" kern="1200" noProof="0" dirty="0"/>
        </a:p>
      </dsp:txBody>
      <dsp:txXfrm>
        <a:off x="79717" y="1796858"/>
        <a:ext cx="2864944" cy="1473582"/>
      </dsp:txXfrm>
    </dsp:sp>
    <dsp:sp modelId="{AD5F0788-DE7D-4CEE-96C5-36BBFAAF864A}">
      <dsp:nvSpPr>
        <dsp:cNvPr id="0" name=""/>
        <dsp:cNvSpPr/>
      </dsp:nvSpPr>
      <dsp:spPr>
        <a:xfrm rot="5400000">
          <a:off x="5059507" y="1559980"/>
          <a:ext cx="1306413" cy="5376672"/>
        </a:xfrm>
        <a:prstGeom prst="round2Same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DOI para conjuntos de dados</a:t>
          </a:r>
          <a:endParaRPr lang="pt-PT" sz="1700" kern="1200" noProof="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700" kern="1200" noProof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rPr>
            <a:t>CRIS &amp; Repositórios de dados de investigação</a:t>
          </a:r>
        </a:p>
      </dsp:txBody>
      <dsp:txXfrm rot="-5400000">
        <a:off x="3024378" y="3658883"/>
        <a:ext cx="5312898" cy="1178865"/>
      </dsp:txXfrm>
    </dsp:sp>
    <dsp:sp modelId="{B504956E-4D53-48EF-9E66-6CC9A6BCD0D7}">
      <dsp:nvSpPr>
        <dsp:cNvPr id="0" name=""/>
        <dsp:cNvSpPr/>
      </dsp:nvSpPr>
      <dsp:spPr>
        <a:xfrm>
          <a:off x="0" y="3431808"/>
          <a:ext cx="3024378" cy="1633016"/>
        </a:xfrm>
        <a:prstGeom prst="roundRect">
          <a:avLst/>
        </a:prstGeom>
        <a:solidFill>
          <a:schemeClr val="accent3">
            <a:shade val="50000"/>
            <a:hueOff val="178371"/>
            <a:satOff val="-2846"/>
            <a:lumOff val="274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3200" b="0" i="1" u="none" strike="noStrike" kern="1200" cap="none" noProof="0" dirty="0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rPr>
            <a:t>e-Infrastructure </a:t>
          </a:r>
          <a:r>
            <a:rPr lang="pt-PT" sz="3200" b="0" i="1" u="none" strike="noStrike" kern="1200" cap="none" noProof="0" dirty="0" err="1" smtClean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rPr>
            <a:t>commons</a:t>
          </a:r>
          <a:endParaRPr lang="pt-PT" sz="3200" kern="1200" noProof="0" dirty="0"/>
        </a:p>
      </dsp:txBody>
      <dsp:txXfrm>
        <a:off x="79717" y="3511525"/>
        <a:ext cx="2864944" cy="147358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2501-49A8-41A7-8034-290A2F93F35A}">
      <dsp:nvSpPr>
        <dsp:cNvPr id="0" name=""/>
        <dsp:cNvSpPr/>
      </dsp:nvSpPr>
      <dsp:spPr>
        <a:xfrm>
          <a:off x="0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Rede</a:t>
          </a:r>
          <a:endParaRPr lang="pt-PT" sz="2200" kern="1200" dirty="0"/>
        </a:p>
      </dsp:txBody>
      <dsp:txXfrm>
        <a:off x="0" y="0"/>
        <a:ext cx="1612016" cy="1219200"/>
      </dsp:txXfrm>
    </dsp:sp>
    <dsp:sp modelId="{064C6829-5E95-44EA-9443-C635EACCB131}">
      <dsp:nvSpPr>
        <dsp:cNvPr id="0" name=""/>
        <dsp:cNvSpPr/>
      </dsp:nvSpPr>
      <dsp:spPr>
        <a:xfrm>
          <a:off x="165795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1256279"/>
        <a:ext cx="1217834" cy="1153573"/>
      </dsp:txXfrm>
    </dsp:sp>
    <dsp:sp modelId="{FF365C18-BE23-4590-96E2-B167F9459DE5}">
      <dsp:nvSpPr>
        <dsp:cNvPr id="0" name=""/>
        <dsp:cNvSpPr/>
      </dsp:nvSpPr>
      <dsp:spPr>
        <a:xfrm>
          <a:off x="165795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2670146"/>
        <a:ext cx="1217834" cy="1153573"/>
      </dsp:txXfrm>
    </dsp:sp>
    <dsp:sp modelId="{596F62F7-0AFD-4CEE-8E19-46F415B9520E}">
      <dsp:nvSpPr>
        <dsp:cNvPr id="0" name=""/>
        <dsp:cNvSpPr/>
      </dsp:nvSpPr>
      <dsp:spPr>
        <a:xfrm>
          <a:off x="1737511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1737511" y="0"/>
        <a:ext cx="1612016" cy="1219200"/>
      </dsp:txXfrm>
    </dsp:sp>
    <dsp:sp modelId="{18B9E8FA-B14E-46B8-8C57-B44B88CA524D}">
      <dsp:nvSpPr>
        <dsp:cNvPr id="0" name=""/>
        <dsp:cNvSpPr/>
      </dsp:nvSpPr>
      <dsp:spPr>
        <a:xfrm>
          <a:off x="1898712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1256279"/>
        <a:ext cx="1217834" cy="1153573"/>
      </dsp:txXfrm>
    </dsp:sp>
    <dsp:sp modelId="{06D63A0F-6308-4B47-861A-A781C9DE2452}">
      <dsp:nvSpPr>
        <dsp:cNvPr id="0" name=""/>
        <dsp:cNvSpPr/>
      </dsp:nvSpPr>
      <dsp:spPr>
        <a:xfrm>
          <a:off x="1898712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2670146"/>
        <a:ext cx="1217834" cy="1153573"/>
      </dsp:txXfrm>
    </dsp:sp>
    <dsp:sp modelId="{89E62F5E-483E-4CB9-B31D-DA6112EE9F7D}">
      <dsp:nvSpPr>
        <dsp:cNvPr id="0" name=""/>
        <dsp:cNvSpPr/>
      </dsp:nvSpPr>
      <dsp:spPr>
        <a:xfrm>
          <a:off x="3470428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3470428" y="0"/>
        <a:ext cx="1612016" cy="1219200"/>
      </dsp:txXfrm>
    </dsp:sp>
    <dsp:sp modelId="{B6AA9BF6-134A-4741-9783-083CA3509CE5}">
      <dsp:nvSpPr>
        <dsp:cNvPr id="0" name=""/>
        <dsp:cNvSpPr/>
      </dsp:nvSpPr>
      <dsp:spPr>
        <a:xfrm>
          <a:off x="3631630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3667519" y="1256279"/>
        <a:ext cx="1217834" cy="1153573"/>
      </dsp:txXfrm>
    </dsp:sp>
    <dsp:sp modelId="{9F240647-A808-49E2-8079-B79A41BD872F}">
      <dsp:nvSpPr>
        <dsp:cNvPr id="0" name=""/>
        <dsp:cNvSpPr/>
      </dsp:nvSpPr>
      <dsp:spPr>
        <a:xfrm>
          <a:off x="3631630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0" i="0" kern="1200" dirty="0" smtClean="0"/>
            <a:t>Laboratório de Computação Avançada</a:t>
          </a:r>
          <a:endParaRPr lang="pt-PT" sz="1700" b="0" i="0" kern="1200" dirty="0"/>
        </a:p>
      </dsp:txBody>
      <dsp:txXfrm>
        <a:off x="3667519" y="2670146"/>
        <a:ext cx="1217834" cy="1153573"/>
      </dsp:txXfrm>
    </dsp:sp>
    <dsp:sp modelId="{08835FE4-AEBA-4058-99AE-ED860F291D4C}">
      <dsp:nvSpPr>
        <dsp:cNvPr id="0" name=""/>
        <dsp:cNvSpPr/>
      </dsp:nvSpPr>
      <dsp:spPr>
        <a:xfrm>
          <a:off x="5203345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5203345" y="0"/>
        <a:ext cx="1612016" cy="1219200"/>
      </dsp:txXfrm>
    </dsp:sp>
    <dsp:sp modelId="{D4D27311-CF9C-4007-B6F7-2B9A789EB912}">
      <dsp:nvSpPr>
        <dsp:cNvPr id="0" name=""/>
        <dsp:cNvSpPr/>
      </dsp:nvSpPr>
      <dsp:spPr>
        <a:xfrm>
          <a:off x="5364547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5400436" y="1256279"/>
        <a:ext cx="1217834" cy="1153573"/>
      </dsp:txXfrm>
    </dsp:sp>
    <dsp:sp modelId="{042048AC-B1F2-436C-BD6C-EC4A27FACCF6}">
      <dsp:nvSpPr>
        <dsp:cNvPr id="0" name=""/>
        <dsp:cNvSpPr/>
      </dsp:nvSpPr>
      <dsp:spPr>
        <a:xfrm>
          <a:off x="5285887" y="2634257"/>
          <a:ext cx="144693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0" i="0" kern="1200" dirty="0" smtClean="0"/>
            <a:t>?</a:t>
          </a:r>
        </a:p>
      </dsp:txBody>
      <dsp:txXfrm>
        <a:off x="5321776" y="2670146"/>
        <a:ext cx="1375154" cy="1153573"/>
      </dsp:txXfrm>
    </dsp:sp>
    <dsp:sp modelId="{E1A1DB7B-3C22-4D13-BB43-1C41FD29165A}">
      <dsp:nvSpPr>
        <dsp:cNvPr id="0" name=""/>
        <dsp:cNvSpPr/>
      </dsp:nvSpPr>
      <dsp:spPr>
        <a:xfrm>
          <a:off x="6936263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6936263" y="0"/>
        <a:ext cx="1612016" cy="1219200"/>
      </dsp:txXfrm>
    </dsp:sp>
    <dsp:sp modelId="{55C21316-3357-4071-8232-CA133890471A}">
      <dsp:nvSpPr>
        <dsp:cNvPr id="0" name=""/>
        <dsp:cNvSpPr/>
      </dsp:nvSpPr>
      <dsp:spPr>
        <a:xfrm>
          <a:off x="7097464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7133353" y="1256279"/>
        <a:ext cx="1217834" cy="1153573"/>
      </dsp:txXfrm>
    </dsp:sp>
    <dsp:sp modelId="{BE31FF99-B4E0-44EA-AD63-640B5EEFB9F3}">
      <dsp:nvSpPr>
        <dsp:cNvPr id="0" name=""/>
        <dsp:cNvSpPr/>
      </dsp:nvSpPr>
      <dsp:spPr>
        <a:xfrm>
          <a:off x="7097464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1700" b="0" i="0" kern="1200" dirty="0"/>
        </a:p>
      </dsp:txBody>
      <dsp:txXfrm>
        <a:off x="7133353" y="2670146"/>
        <a:ext cx="1217834" cy="11535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F473E-34CB-42C4-BFA8-22975E90313D}">
      <dsp:nvSpPr>
        <dsp:cNvPr id="0" name=""/>
        <dsp:cNvSpPr/>
      </dsp:nvSpPr>
      <dsp:spPr>
        <a:xfrm>
          <a:off x="1041" y="0"/>
          <a:ext cx="1817414" cy="986399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solidFill>
            <a:srgbClr val="4F6228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b="1" kern="1200" dirty="0" smtClean="0"/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b="1" kern="1200" dirty="0" smtClean="0"/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b="1" kern="1200" dirty="0" smtClean="0"/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/>
            <a:t>Área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Conhecimento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Científico</a:t>
          </a:r>
          <a:endParaRPr lang="en-US" sz="1800" b="1" kern="1200" dirty="0"/>
        </a:p>
      </dsp:txBody>
      <dsp:txXfrm>
        <a:off x="1041" y="0"/>
        <a:ext cx="1817414" cy="2959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2501-49A8-41A7-8034-290A2F93F35A}">
      <dsp:nvSpPr>
        <dsp:cNvPr id="0" name=""/>
        <dsp:cNvSpPr/>
      </dsp:nvSpPr>
      <dsp:spPr>
        <a:xfrm>
          <a:off x="0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kern="1200" dirty="0" smtClean="0"/>
            <a:t>Network</a:t>
          </a:r>
          <a:endParaRPr lang="pt-PT" sz="2500" kern="1200" dirty="0"/>
        </a:p>
      </dsp:txBody>
      <dsp:txXfrm>
        <a:off x="0" y="0"/>
        <a:ext cx="1612016" cy="1219200"/>
      </dsp:txXfrm>
    </dsp:sp>
    <dsp:sp modelId="{064C6829-5E95-44EA-9443-C635EACCB131}">
      <dsp:nvSpPr>
        <dsp:cNvPr id="0" name=""/>
        <dsp:cNvSpPr/>
      </dsp:nvSpPr>
      <dsp:spPr>
        <a:xfrm>
          <a:off x="165795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1256279"/>
        <a:ext cx="1217834" cy="1153573"/>
      </dsp:txXfrm>
    </dsp:sp>
    <dsp:sp modelId="{FF365C18-BE23-4590-96E2-B167F9459DE5}">
      <dsp:nvSpPr>
        <dsp:cNvPr id="0" name=""/>
        <dsp:cNvSpPr/>
      </dsp:nvSpPr>
      <dsp:spPr>
        <a:xfrm>
          <a:off x="165795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2670146"/>
        <a:ext cx="1217834" cy="1153573"/>
      </dsp:txXfrm>
    </dsp:sp>
    <dsp:sp modelId="{596F62F7-0AFD-4CEE-8E19-46F415B9520E}">
      <dsp:nvSpPr>
        <dsp:cNvPr id="0" name=""/>
        <dsp:cNvSpPr/>
      </dsp:nvSpPr>
      <dsp:spPr>
        <a:xfrm>
          <a:off x="1737511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kern="1200" dirty="0" err="1" smtClean="0"/>
            <a:t>Computing</a:t>
          </a:r>
          <a:endParaRPr lang="pt-PT" sz="2500" kern="1200" dirty="0"/>
        </a:p>
      </dsp:txBody>
      <dsp:txXfrm>
        <a:off x="1737511" y="0"/>
        <a:ext cx="1612016" cy="1219200"/>
      </dsp:txXfrm>
    </dsp:sp>
    <dsp:sp modelId="{18B9E8FA-B14E-46B8-8C57-B44B88CA524D}">
      <dsp:nvSpPr>
        <dsp:cNvPr id="0" name=""/>
        <dsp:cNvSpPr/>
      </dsp:nvSpPr>
      <dsp:spPr>
        <a:xfrm>
          <a:off x="1898712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1256279"/>
        <a:ext cx="1217834" cy="1153573"/>
      </dsp:txXfrm>
    </dsp:sp>
    <dsp:sp modelId="{06D63A0F-6308-4B47-861A-A781C9DE2452}">
      <dsp:nvSpPr>
        <dsp:cNvPr id="0" name=""/>
        <dsp:cNvSpPr/>
      </dsp:nvSpPr>
      <dsp:spPr>
        <a:xfrm>
          <a:off x="1898712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2670146"/>
        <a:ext cx="1217834" cy="1153573"/>
      </dsp:txXfrm>
    </dsp:sp>
    <dsp:sp modelId="{89E62F5E-483E-4CB9-B31D-DA6112EE9F7D}">
      <dsp:nvSpPr>
        <dsp:cNvPr id="0" name=""/>
        <dsp:cNvSpPr/>
      </dsp:nvSpPr>
      <dsp:spPr>
        <a:xfrm>
          <a:off x="3470428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kern="1200" dirty="0" err="1" smtClean="0"/>
            <a:t>Computing</a:t>
          </a:r>
          <a:endParaRPr lang="pt-PT" sz="2500" kern="1200" dirty="0"/>
        </a:p>
      </dsp:txBody>
      <dsp:txXfrm>
        <a:off x="3470428" y="0"/>
        <a:ext cx="1612016" cy="1219200"/>
      </dsp:txXfrm>
    </dsp:sp>
    <dsp:sp modelId="{B6AA9BF6-134A-4741-9783-083CA3509CE5}">
      <dsp:nvSpPr>
        <dsp:cNvPr id="0" name=""/>
        <dsp:cNvSpPr/>
      </dsp:nvSpPr>
      <dsp:spPr>
        <a:xfrm>
          <a:off x="3631630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3667519" y="1256279"/>
        <a:ext cx="1217834" cy="1153573"/>
      </dsp:txXfrm>
    </dsp:sp>
    <dsp:sp modelId="{9F240647-A808-49E2-8079-B79A41BD872F}">
      <dsp:nvSpPr>
        <dsp:cNvPr id="0" name=""/>
        <dsp:cNvSpPr/>
      </dsp:nvSpPr>
      <dsp:spPr>
        <a:xfrm>
          <a:off x="3631630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0" i="0" kern="1200" dirty="0" smtClean="0"/>
            <a:t>Laboratório de Computação Avançada</a:t>
          </a:r>
          <a:endParaRPr lang="pt-PT" sz="1700" b="0" i="0" kern="1200" dirty="0"/>
        </a:p>
      </dsp:txBody>
      <dsp:txXfrm>
        <a:off x="3667519" y="2670146"/>
        <a:ext cx="1217834" cy="1153573"/>
      </dsp:txXfrm>
    </dsp:sp>
    <dsp:sp modelId="{08835FE4-AEBA-4058-99AE-ED860F291D4C}">
      <dsp:nvSpPr>
        <dsp:cNvPr id="0" name=""/>
        <dsp:cNvSpPr/>
      </dsp:nvSpPr>
      <dsp:spPr>
        <a:xfrm>
          <a:off x="5203345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kern="1200" dirty="0" smtClean="0"/>
            <a:t>Data</a:t>
          </a:r>
          <a:endParaRPr lang="pt-PT" sz="2500" kern="1200" dirty="0"/>
        </a:p>
      </dsp:txBody>
      <dsp:txXfrm>
        <a:off x="5203345" y="0"/>
        <a:ext cx="1612016" cy="1219200"/>
      </dsp:txXfrm>
    </dsp:sp>
    <dsp:sp modelId="{D4D27311-CF9C-4007-B6F7-2B9A789EB912}">
      <dsp:nvSpPr>
        <dsp:cNvPr id="0" name=""/>
        <dsp:cNvSpPr/>
      </dsp:nvSpPr>
      <dsp:spPr>
        <a:xfrm>
          <a:off x="5364547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5400436" y="1256279"/>
        <a:ext cx="1217834" cy="1153573"/>
      </dsp:txXfrm>
    </dsp:sp>
    <dsp:sp modelId="{042048AC-B1F2-436C-BD6C-EC4A27FACCF6}">
      <dsp:nvSpPr>
        <dsp:cNvPr id="0" name=""/>
        <dsp:cNvSpPr/>
      </dsp:nvSpPr>
      <dsp:spPr>
        <a:xfrm>
          <a:off x="5364547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7200" b="0" i="0" kern="1200" dirty="0"/>
        </a:p>
      </dsp:txBody>
      <dsp:txXfrm>
        <a:off x="5400436" y="2670146"/>
        <a:ext cx="1217834" cy="1153573"/>
      </dsp:txXfrm>
    </dsp:sp>
    <dsp:sp modelId="{E1A1DB7B-3C22-4D13-BB43-1C41FD29165A}">
      <dsp:nvSpPr>
        <dsp:cNvPr id="0" name=""/>
        <dsp:cNvSpPr/>
      </dsp:nvSpPr>
      <dsp:spPr>
        <a:xfrm>
          <a:off x="6936263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kern="1200" dirty="0" smtClean="0"/>
            <a:t>Data</a:t>
          </a:r>
          <a:endParaRPr lang="pt-PT" sz="2500" kern="1200" dirty="0"/>
        </a:p>
      </dsp:txBody>
      <dsp:txXfrm>
        <a:off x="6936263" y="0"/>
        <a:ext cx="1612016" cy="1219200"/>
      </dsp:txXfrm>
    </dsp:sp>
    <dsp:sp modelId="{55C21316-3357-4071-8232-CA133890471A}">
      <dsp:nvSpPr>
        <dsp:cNvPr id="0" name=""/>
        <dsp:cNvSpPr/>
      </dsp:nvSpPr>
      <dsp:spPr>
        <a:xfrm>
          <a:off x="7097464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7133353" y="1256279"/>
        <a:ext cx="1217834" cy="1153573"/>
      </dsp:txXfrm>
    </dsp:sp>
    <dsp:sp modelId="{BE31FF99-B4E0-44EA-AD63-640B5EEFB9F3}">
      <dsp:nvSpPr>
        <dsp:cNvPr id="0" name=""/>
        <dsp:cNvSpPr/>
      </dsp:nvSpPr>
      <dsp:spPr>
        <a:xfrm>
          <a:off x="7097464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1700" b="0" i="0" kern="1200" dirty="0"/>
        </a:p>
      </dsp:txBody>
      <dsp:txXfrm>
        <a:off x="7133353" y="2670146"/>
        <a:ext cx="1217834" cy="11535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7F0EC-CC9C-4E87-B86A-587FF15A1825}">
      <dsp:nvSpPr>
        <dsp:cNvPr id="0" name=""/>
        <dsp:cNvSpPr/>
      </dsp:nvSpPr>
      <dsp:spPr>
        <a:xfrm>
          <a:off x="2601" y="3867"/>
          <a:ext cx="2536924" cy="10147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noProof="0" dirty="0" smtClean="0"/>
            <a:t>Quadro regulatório / Infraestruturas</a:t>
          </a:r>
          <a:endParaRPr lang="pt-PT" sz="2400" kern="1200" noProof="0" dirty="0"/>
        </a:p>
      </dsp:txBody>
      <dsp:txXfrm>
        <a:off x="2601" y="3867"/>
        <a:ext cx="2536924" cy="1014769"/>
      </dsp:txXfrm>
    </dsp:sp>
    <dsp:sp modelId="{6712CFA9-8818-48A8-B649-55C44E18039C}">
      <dsp:nvSpPr>
        <dsp:cNvPr id="0" name=""/>
        <dsp:cNvSpPr/>
      </dsp:nvSpPr>
      <dsp:spPr>
        <a:xfrm>
          <a:off x="2601" y="1018637"/>
          <a:ext cx="2536924" cy="171288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dk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dk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02009A-12F6-4C26-BB24-CEE80145B5BA}">
      <dsp:nvSpPr>
        <dsp:cNvPr id="0" name=""/>
        <dsp:cNvSpPr/>
      </dsp:nvSpPr>
      <dsp:spPr>
        <a:xfrm>
          <a:off x="2894695" y="3867"/>
          <a:ext cx="2536924" cy="10147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noProof="0" dirty="0" smtClean="0"/>
            <a:t>Serviços suporte</a:t>
          </a:r>
          <a:endParaRPr lang="pt-PT" sz="2700" kern="1200" noProof="0" dirty="0"/>
        </a:p>
      </dsp:txBody>
      <dsp:txXfrm>
        <a:off x="2894695" y="3867"/>
        <a:ext cx="2536924" cy="1014769"/>
      </dsp:txXfrm>
    </dsp:sp>
    <dsp:sp modelId="{B5C152DE-2478-4E74-92C2-C8805913B654}">
      <dsp:nvSpPr>
        <dsp:cNvPr id="0" name=""/>
        <dsp:cNvSpPr/>
      </dsp:nvSpPr>
      <dsp:spPr>
        <a:xfrm>
          <a:off x="2894695" y="1018637"/>
          <a:ext cx="2536924" cy="1712880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dk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dk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24DE88-F550-420B-91D5-7198C557D235}">
      <dsp:nvSpPr>
        <dsp:cNvPr id="0" name=""/>
        <dsp:cNvSpPr/>
      </dsp:nvSpPr>
      <dsp:spPr>
        <a:xfrm>
          <a:off x="5786788" y="3867"/>
          <a:ext cx="2536924" cy="1014769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noProof="0" dirty="0" smtClean="0"/>
            <a:t>Comunicação, disseminação and formação</a:t>
          </a:r>
          <a:endParaRPr lang="pt-PT" sz="3900" kern="1200" noProof="0" dirty="0"/>
        </a:p>
      </dsp:txBody>
      <dsp:txXfrm>
        <a:off x="5786788" y="3867"/>
        <a:ext cx="2536924" cy="1014769"/>
      </dsp:txXfrm>
    </dsp:sp>
    <dsp:sp modelId="{62DD7ADD-212A-4869-B1D9-3041BA4CB915}">
      <dsp:nvSpPr>
        <dsp:cNvPr id="0" name=""/>
        <dsp:cNvSpPr/>
      </dsp:nvSpPr>
      <dsp:spPr>
        <a:xfrm>
          <a:off x="5786788" y="1018637"/>
          <a:ext cx="2536924" cy="1712880"/>
        </a:xfrm>
        <a:prstGeom prst="rect">
          <a:avLst/>
        </a:prstGeom>
        <a:blipFill rotWithShape="0">
          <a:blip xmlns:r="http://schemas.openxmlformats.org/officeDocument/2006/relationships" r:embed="rId3">
            <a:duotone>
              <a:schemeClr val="dk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dk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A30FB-02AC-456D-A30A-D4FE6E72EFE4}">
      <dsp:nvSpPr>
        <dsp:cNvPr id="0" name=""/>
        <dsp:cNvSpPr/>
      </dsp:nvSpPr>
      <dsp:spPr>
        <a:xfrm>
          <a:off x="0" y="0"/>
          <a:ext cx="8496944" cy="4234646"/>
        </a:xfrm>
        <a:prstGeom prst="roundRect">
          <a:avLst>
            <a:gd name="adj" fmla="val 8500"/>
          </a:avLst>
        </a:prstGeom>
        <a:solidFill>
          <a:schemeClr val="lt1">
            <a:hueOff val="0"/>
            <a:satOff val="0"/>
            <a:lumOff val="0"/>
            <a:alpha val="2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3286556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Serviços</a:t>
          </a:r>
          <a:endParaRPr lang="en-US" sz="4400" kern="1200" dirty="0"/>
        </a:p>
      </dsp:txBody>
      <dsp:txXfrm>
        <a:off x="105424" y="105424"/>
        <a:ext cx="8286096" cy="4023798"/>
      </dsp:txXfrm>
    </dsp:sp>
    <dsp:sp modelId="{B261CA64-4B54-4D9E-8F54-F20340F5E092}">
      <dsp:nvSpPr>
        <dsp:cNvPr id="0" name=""/>
        <dsp:cNvSpPr/>
      </dsp:nvSpPr>
      <dsp:spPr>
        <a:xfrm>
          <a:off x="154839" y="1467520"/>
          <a:ext cx="1274541" cy="1144675"/>
        </a:xfrm>
        <a:prstGeom prst="roundRect">
          <a:avLst>
            <a:gd name="adj" fmla="val 105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900" kern="1200" dirty="0"/>
        </a:p>
      </dsp:txBody>
      <dsp:txXfrm>
        <a:off x="190042" y="1502723"/>
        <a:ext cx="1204135" cy="1074269"/>
      </dsp:txXfrm>
    </dsp:sp>
    <dsp:sp modelId="{729B96D2-9ACC-42F0-B5AA-C1F51B683D3F}">
      <dsp:nvSpPr>
        <dsp:cNvPr id="0" name=""/>
        <dsp:cNvSpPr/>
      </dsp:nvSpPr>
      <dsp:spPr>
        <a:xfrm>
          <a:off x="1662182" y="588353"/>
          <a:ext cx="6778075" cy="3556213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88230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Infraestruturas</a:t>
          </a:r>
          <a:endParaRPr lang="en-US" sz="3200" kern="1200" dirty="0"/>
        </a:p>
      </dsp:txBody>
      <dsp:txXfrm>
        <a:off x="1771548" y="697719"/>
        <a:ext cx="6559343" cy="3337481"/>
      </dsp:txXfrm>
    </dsp:sp>
    <dsp:sp modelId="{D6D0919C-C025-47AD-A410-7A7F570F0B45}">
      <dsp:nvSpPr>
        <dsp:cNvPr id="0" name=""/>
        <dsp:cNvSpPr/>
      </dsp:nvSpPr>
      <dsp:spPr>
        <a:xfrm>
          <a:off x="1768842" y="1644191"/>
          <a:ext cx="1477400" cy="454879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BD </a:t>
          </a:r>
          <a:r>
            <a:rPr lang="en-US" sz="1400" kern="1200" dirty="0" err="1" smtClean="0"/>
            <a:t>organizações</a:t>
          </a:r>
          <a:endParaRPr lang="en-US" sz="1400" kern="1200" dirty="0"/>
        </a:p>
      </dsp:txBody>
      <dsp:txXfrm>
        <a:off x="1782831" y="1658180"/>
        <a:ext cx="1449422" cy="426901"/>
      </dsp:txXfrm>
    </dsp:sp>
    <dsp:sp modelId="{9340ABBB-B9B6-4D42-B0CD-FBCC783FCD29}">
      <dsp:nvSpPr>
        <dsp:cNvPr id="0" name=""/>
        <dsp:cNvSpPr/>
      </dsp:nvSpPr>
      <dsp:spPr>
        <a:xfrm>
          <a:off x="1748178" y="2276014"/>
          <a:ext cx="1477400" cy="375933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BD </a:t>
          </a:r>
          <a:r>
            <a:rPr lang="en-US" sz="1400" kern="1200" dirty="0" err="1" smtClean="0"/>
            <a:t>investigadores</a:t>
          </a:r>
          <a:endParaRPr lang="en-US" sz="1400" kern="1200" dirty="0"/>
        </a:p>
      </dsp:txBody>
      <dsp:txXfrm>
        <a:off x="1759739" y="2287575"/>
        <a:ext cx="1454278" cy="352811"/>
      </dsp:txXfrm>
    </dsp:sp>
    <dsp:sp modelId="{F886B5AE-F89D-494F-8386-E0F21C38E670}">
      <dsp:nvSpPr>
        <dsp:cNvPr id="0" name=""/>
        <dsp:cNvSpPr/>
      </dsp:nvSpPr>
      <dsp:spPr>
        <a:xfrm>
          <a:off x="1733427" y="2829695"/>
          <a:ext cx="1530476" cy="454879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BD </a:t>
          </a:r>
          <a:r>
            <a:rPr lang="en-US" sz="1400" kern="1200" dirty="0" err="1" smtClean="0"/>
            <a:t>Projetos</a:t>
          </a:r>
          <a:endParaRPr lang="en-US" sz="1400" kern="1200" dirty="0" smtClean="0"/>
        </a:p>
      </dsp:txBody>
      <dsp:txXfrm>
        <a:off x="1747416" y="2843684"/>
        <a:ext cx="1502498" cy="426901"/>
      </dsp:txXfrm>
    </dsp:sp>
    <dsp:sp modelId="{3781A06C-AFBD-4A1A-AA04-34953BCA9EFF}">
      <dsp:nvSpPr>
        <dsp:cNvPr id="0" name=""/>
        <dsp:cNvSpPr/>
      </dsp:nvSpPr>
      <dsp:spPr>
        <a:xfrm>
          <a:off x="1753749" y="3520669"/>
          <a:ext cx="1530476" cy="413526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1766466" y="3533386"/>
        <a:ext cx="1505042" cy="388092"/>
      </dsp:txXfrm>
    </dsp:sp>
    <dsp:sp modelId="{671E0ABE-FD9A-460A-AD37-3375320F65F0}">
      <dsp:nvSpPr>
        <dsp:cNvPr id="0" name=""/>
        <dsp:cNvSpPr/>
      </dsp:nvSpPr>
      <dsp:spPr>
        <a:xfrm>
          <a:off x="3630469" y="1845263"/>
          <a:ext cx="4715803" cy="2148811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956089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Quadro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normativo</a:t>
          </a:r>
          <a:endParaRPr lang="en-US" sz="3200" kern="1200" dirty="0"/>
        </a:p>
      </dsp:txBody>
      <dsp:txXfrm>
        <a:off x="3696552" y="1911346"/>
        <a:ext cx="4583637" cy="2016645"/>
      </dsp:txXfrm>
    </dsp:sp>
    <dsp:sp modelId="{341E1E17-1241-490D-AC67-7640F90895B0}">
      <dsp:nvSpPr>
        <dsp:cNvPr id="0" name=""/>
        <dsp:cNvSpPr/>
      </dsp:nvSpPr>
      <dsp:spPr>
        <a:xfrm>
          <a:off x="3765170" y="2519208"/>
          <a:ext cx="1095940" cy="1319621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Ids </a:t>
          </a:r>
          <a:r>
            <a:rPr lang="en-US" sz="1400" kern="1200" dirty="0" err="1" smtClean="0"/>
            <a:t>Autores</a:t>
          </a:r>
          <a:endParaRPr lang="en-US" sz="1400" kern="1200" dirty="0" smtClean="0"/>
        </a:p>
      </dsp:txBody>
      <dsp:txXfrm>
        <a:off x="3798874" y="2552912"/>
        <a:ext cx="1028532" cy="1252213"/>
      </dsp:txXfrm>
    </dsp:sp>
    <dsp:sp modelId="{498DF862-FF5C-40FF-889D-4C46E8866EF2}">
      <dsp:nvSpPr>
        <dsp:cNvPr id="0" name=""/>
        <dsp:cNvSpPr/>
      </dsp:nvSpPr>
      <dsp:spPr>
        <a:xfrm>
          <a:off x="4892290" y="2518327"/>
          <a:ext cx="1095940" cy="1321382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Ids Orgs</a:t>
          </a:r>
        </a:p>
      </dsp:txBody>
      <dsp:txXfrm>
        <a:off x="4925994" y="2552031"/>
        <a:ext cx="1028532" cy="1253974"/>
      </dsp:txXfrm>
    </dsp:sp>
    <dsp:sp modelId="{902CD576-D13C-4620-A93A-7D6E795B01A0}">
      <dsp:nvSpPr>
        <dsp:cNvPr id="0" name=""/>
        <dsp:cNvSpPr/>
      </dsp:nvSpPr>
      <dsp:spPr>
        <a:xfrm>
          <a:off x="6019410" y="2519208"/>
          <a:ext cx="1095940" cy="1319621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Semantica</a:t>
          </a:r>
          <a:r>
            <a:rPr lang="en-US" sz="1400" kern="1200" dirty="0" smtClean="0"/>
            <a:t> / </a:t>
          </a:r>
          <a:r>
            <a:rPr lang="en-US" sz="1400" kern="1200" dirty="0" err="1" smtClean="0"/>
            <a:t>Vocabulário</a:t>
          </a:r>
          <a:endParaRPr lang="en-US" sz="1400" kern="1200" dirty="0" smtClean="0"/>
        </a:p>
      </dsp:txBody>
      <dsp:txXfrm>
        <a:off x="6053114" y="2552912"/>
        <a:ext cx="1028532" cy="1252213"/>
      </dsp:txXfrm>
    </dsp:sp>
    <dsp:sp modelId="{3E053E35-86FA-4442-A1D3-C778F4D21F86}">
      <dsp:nvSpPr>
        <dsp:cNvPr id="0" name=""/>
        <dsp:cNvSpPr/>
      </dsp:nvSpPr>
      <dsp:spPr>
        <a:xfrm>
          <a:off x="7146530" y="2519208"/>
          <a:ext cx="1095940" cy="1319621"/>
        </a:xfrm>
        <a:prstGeom prst="roundRect">
          <a:avLst>
            <a:gd name="adj" fmla="val 105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Ids </a:t>
          </a:r>
          <a:r>
            <a:rPr lang="en-US" sz="1400" kern="1200" dirty="0" err="1" smtClean="0"/>
            <a:t>Projetos</a:t>
          </a:r>
          <a:endParaRPr lang="en-US" sz="1400" kern="1200" dirty="0" smtClean="0"/>
        </a:p>
      </dsp:txBody>
      <dsp:txXfrm>
        <a:off x="7180234" y="2552912"/>
        <a:ext cx="1028532" cy="12522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2501-49A8-41A7-8034-290A2F93F35A}">
      <dsp:nvSpPr>
        <dsp:cNvPr id="0" name=""/>
        <dsp:cNvSpPr/>
      </dsp:nvSpPr>
      <dsp:spPr>
        <a:xfrm>
          <a:off x="0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Rede</a:t>
          </a:r>
          <a:endParaRPr lang="pt-PT" sz="2200" kern="1200" dirty="0"/>
        </a:p>
      </dsp:txBody>
      <dsp:txXfrm>
        <a:off x="0" y="0"/>
        <a:ext cx="1612016" cy="1219200"/>
      </dsp:txXfrm>
    </dsp:sp>
    <dsp:sp modelId="{064C6829-5E95-44EA-9443-C635EACCB131}">
      <dsp:nvSpPr>
        <dsp:cNvPr id="0" name=""/>
        <dsp:cNvSpPr/>
      </dsp:nvSpPr>
      <dsp:spPr>
        <a:xfrm>
          <a:off x="165795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1256279"/>
        <a:ext cx="1217834" cy="1153573"/>
      </dsp:txXfrm>
    </dsp:sp>
    <dsp:sp modelId="{FF365C18-BE23-4590-96E2-B167F9459DE5}">
      <dsp:nvSpPr>
        <dsp:cNvPr id="0" name=""/>
        <dsp:cNvSpPr/>
      </dsp:nvSpPr>
      <dsp:spPr>
        <a:xfrm>
          <a:off x="165795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2670146"/>
        <a:ext cx="1217834" cy="1153573"/>
      </dsp:txXfrm>
    </dsp:sp>
    <dsp:sp modelId="{596F62F7-0AFD-4CEE-8E19-46F415B9520E}">
      <dsp:nvSpPr>
        <dsp:cNvPr id="0" name=""/>
        <dsp:cNvSpPr/>
      </dsp:nvSpPr>
      <dsp:spPr>
        <a:xfrm>
          <a:off x="1737511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1737511" y="0"/>
        <a:ext cx="1612016" cy="1219200"/>
      </dsp:txXfrm>
    </dsp:sp>
    <dsp:sp modelId="{18B9E8FA-B14E-46B8-8C57-B44B88CA524D}">
      <dsp:nvSpPr>
        <dsp:cNvPr id="0" name=""/>
        <dsp:cNvSpPr/>
      </dsp:nvSpPr>
      <dsp:spPr>
        <a:xfrm>
          <a:off x="1898712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1256279"/>
        <a:ext cx="1217834" cy="1153573"/>
      </dsp:txXfrm>
    </dsp:sp>
    <dsp:sp modelId="{06D63A0F-6308-4B47-861A-A781C9DE2452}">
      <dsp:nvSpPr>
        <dsp:cNvPr id="0" name=""/>
        <dsp:cNvSpPr/>
      </dsp:nvSpPr>
      <dsp:spPr>
        <a:xfrm>
          <a:off x="1898712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2670146"/>
        <a:ext cx="1217834" cy="1153573"/>
      </dsp:txXfrm>
    </dsp:sp>
    <dsp:sp modelId="{89E62F5E-483E-4CB9-B31D-DA6112EE9F7D}">
      <dsp:nvSpPr>
        <dsp:cNvPr id="0" name=""/>
        <dsp:cNvSpPr/>
      </dsp:nvSpPr>
      <dsp:spPr>
        <a:xfrm>
          <a:off x="3470428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3470428" y="0"/>
        <a:ext cx="1612016" cy="1219200"/>
      </dsp:txXfrm>
    </dsp:sp>
    <dsp:sp modelId="{B6AA9BF6-134A-4741-9783-083CA3509CE5}">
      <dsp:nvSpPr>
        <dsp:cNvPr id="0" name=""/>
        <dsp:cNvSpPr/>
      </dsp:nvSpPr>
      <dsp:spPr>
        <a:xfrm>
          <a:off x="3631630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3667519" y="1256279"/>
        <a:ext cx="1217834" cy="1153573"/>
      </dsp:txXfrm>
    </dsp:sp>
    <dsp:sp modelId="{9F240647-A808-49E2-8079-B79A41BD872F}">
      <dsp:nvSpPr>
        <dsp:cNvPr id="0" name=""/>
        <dsp:cNvSpPr/>
      </dsp:nvSpPr>
      <dsp:spPr>
        <a:xfrm>
          <a:off x="3631630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0" i="0" kern="1200" dirty="0" smtClean="0"/>
            <a:t>Laboratório de Computação Avançada</a:t>
          </a:r>
          <a:endParaRPr lang="pt-PT" sz="1700" b="0" i="0" kern="1200" dirty="0"/>
        </a:p>
      </dsp:txBody>
      <dsp:txXfrm>
        <a:off x="3667519" y="2670146"/>
        <a:ext cx="1217834" cy="1153573"/>
      </dsp:txXfrm>
    </dsp:sp>
    <dsp:sp modelId="{08835FE4-AEBA-4058-99AE-ED860F291D4C}">
      <dsp:nvSpPr>
        <dsp:cNvPr id="0" name=""/>
        <dsp:cNvSpPr/>
      </dsp:nvSpPr>
      <dsp:spPr>
        <a:xfrm>
          <a:off x="5203345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Acesso Aberto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5203345" y="0"/>
        <a:ext cx="1612016" cy="1219200"/>
      </dsp:txXfrm>
    </dsp:sp>
    <dsp:sp modelId="{D4D27311-CF9C-4007-B6F7-2B9A789EB912}">
      <dsp:nvSpPr>
        <dsp:cNvPr id="0" name=""/>
        <dsp:cNvSpPr/>
      </dsp:nvSpPr>
      <dsp:spPr>
        <a:xfrm>
          <a:off x="5364547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5400436" y="1256279"/>
        <a:ext cx="1217834" cy="1153573"/>
      </dsp:txXfrm>
    </dsp:sp>
    <dsp:sp modelId="{042048AC-B1F2-436C-BD6C-EC4A27FACCF6}">
      <dsp:nvSpPr>
        <dsp:cNvPr id="0" name=""/>
        <dsp:cNvSpPr/>
      </dsp:nvSpPr>
      <dsp:spPr>
        <a:xfrm>
          <a:off x="5364547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0" i="0" kern="1200" dirty="0" smtClean="0"/>
            <a:t>RCAAP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0" i="0" kern="1200" dirty="0" smtClean="0"/>
            <a:t>?</a:t>
          </a:r>
        </a:p>
      </dsp:txBody>
      <dsp:txXfrm>
        <a:off x="5400436" y="2670146"/>
        <a:ext cx="1217834" cy="1153573"/>
      </dsp:txXfrm>
    </dsp:sp>
    <dsp:sp modelId="{E1A1DB7B-3C22-4D13-BB43-1C41FD29165A}">
      <dsp:nvSpPr>
        <dsp:cNvPr id="0" name=""/>
        <dsp:cNvSpPr/>
      </dsp:nvSpPr>
      <dsp:spPr>
        <a:xfrm>
          <a:off x="6936263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6936263" y="0"/>
        <a:ext cx="1612016" cy="1219200"/>
      </dsp:txXfrm>
    </dsp:sp>
    <dsp:sp modelId="{55C21316-3357-4071-8232-CA133890471A}">
      <dsp:nvSpPr>
        <dsp:cNvPr id="0" name=""/>
        <dsp:cNvSpPr/>
      </dsp:nvSpPr>
      <dsp:spPr>
        <a:xfrm>
          <a:off x="7097464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7133353" y="1256279"/>
        <a:ext cx="1217834" cy="1153573"/>
      </dsp:txXfrm>
    </dsp:sp>
    <dsp:sp modelId="{BE31FF99-B4E0-44EA-AD63-640B5EEFB9F3}">
      <dsp:nvSpPr>
        <dsp:cNvPr id="0" name=""/>
        <dsp:cNvSpPr/>
      </dsp:nvSpPr>
      <dsp:spPr>
        <a:xfrm>
          <a:off x="7097464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1700" b="0" i="0" kern="1200" dirty="0"/>
        </a:p>
      </dsp:txBody>
      <dsp:txXfrm>
        <a:off x="7133353" y="2670146"/>
        <a:ext cx="1217834" cy="11535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E7F0EC-CC9C-4E87-B86A-587FF15A1825}">
      <dsp:nvSpPr>
        <dsp:cNvPr id="0" name=""/>
        <dsp:cNvSpPr/>
      </dsp:nvSpPr>
      <dsp:spPr>
        <a:xfrm>
          <a:off x="2601" y="3867"/>
          <a:ext cx="2536924" cy="1014769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Serviços eletrónicos</a:t>
          </a:r>
          <a:endParaRPr lang="pt-PT" sz="2400" kern="1200" dirty="0"/>
        </a:p>
      </dsp:txBody>
      <dsp:txXfrm>
        <a:off x="2601" y="3867"/>
        <a:ext cx="2536924" cy="1014769"/>
      </dsp:txXfrm>
    </dsp:sp>
    <dsp:sp modelId="{6712CFA9-8818-48A8-B649-55C44E18039C}">
      <dsp:nvSpPr>
        <dsp:cNvPr id="0" name=""/>
        <dsp:cNvSpPr/>
      </dsp:nvSpPr>
      <dsp:spPr>
        <a:xfrm>
          <a:off x="2601" y="1018637"/>
          <a:ext cx="2536924" cy="171288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02009A-12F6-4C26-BB24-CEE80145B5BA}">
      <dsp:nvSpPr>
        <dsp:cNvPr id="0" name=""/>
        <dsp:cNvSpPr/>
      </dsp:nvSpPr>
      <dsp:spPr>
        <a:xfrm>
          <a:off x="2894695" y="3867"/>
          <a:ext cx="2536924" cy="1014769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Serviços de Apoio</a:t>
          </a:r>
          <a:endParaRPr lang="pt-PT" sz="2700" kern="1200" dirty="0"/>
        </a:p>
      </dsp:txBody>
      <dsp:txXfrm>
        <a:off x="2894695" y="3867"/>
        <a:ext cx="2536924" cy="1014769"/>
      </dsp:txXfrm>
    </dsp:sp>
    <dsp:sp modelId="{B5C152DE-2478-4E74-92C2-C8805913B654}">
      <dsp:nvSpPr>
        <dsp:cNvPr id="0" name=""/>
        <dsp:cNvSpPr/>
      </dsp:nvSpPr>
      <dsp:spPr>
        <a:xfrm>
          <a:off x="2894695" y="1018637"/>
          <a:ext cx="2536924" cy="1712880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accent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24DE88-F550-420B-91D5-7198C557D235}">
      <dsp:nvSpPr>
        <dsp:cNvPr id="0" name=""/>
        <dsp:cNvSpPr/>
      </dsp:nvSpPr>
      <dsp:spPr>
        <a:xfrm>
          <a:off x="5786788" y="3867"/>
          <a:ext cx="2536924" cy="1014769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Comunicação, disseminação e formação</a:t>
          </a:r>
          <a:endParaRPr lang="pt-PT" sz="3900" kern="1200" dirty="0"/>
        </a:p>
      </dsp:txBody>
      <dsp:txXfrm>
        <a:off x="5786788" y="3867"/>
        <a:ext cx="2536924" cy="1014769"/>
      </dsp:txXfrm>
    </dsp:sp>
    <dsp:sp modelId="{62DD7ADD-212A-4869-B1D9-3041BA4CB915}">
      <dsp:nvSpPr>
        <dsp:cNvPr id="0" name=""/>
        <dsp:cNvSpPr/>
      </dsp:nvSpPr>
      <dsp:spPr>
        <a:xfrm>
          <a:off x="5786788" y="1018637"/>
          <a:ext cx="2536924" cy="1712880"/>
        </a:xfrm>
        <a:prstGeom prst="rect">
          <a:avLst/>
        </a:prstGeom>
        <a:blipFill rotWithShape="0">
          <a:blip xmlns:r="http://schemas.openxmlformats.org/officeDocument/2006/relationships" r:embed="rId3">
            <a:duotone>
              <a:schemeClr val="accent2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2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154858-39CC-4232-9D1E-214149D5DF15}">
      <dsp:nvSpPr>
        <dsp:cNvPr id="0" name=""/>
        <dsp:cNvSpPr/>
      </dsp:nvSpPr>
      <dsp:spPr>
        <a:xfrm>
          <a:off x="6300" y="0"/>
          <a:ext cx="2547566" cy="1100014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 &gt; 100 Instituições</a:t>
          </a:r>
          <a:endParaRPr lang="pt-PT" sz="2400" kern="1200" dirty="0"/>
        </a:p>
      </dsp:txBody>
      <dsp:txXfrm>
        <a:off x="38518" y="32218"/>
        <a:ext cx="2483130" cy="1035578"/>
      </dsp:txXfrm>
    </dsp:sp>
    <dsp:sp modelId="{B74FF5C5-A47E-4367-A049-131411C4EDE9}">
      <dsp:nvSpPr>
        <dsp:cNvPr id="0" name=""/>
        <dsp:cNvSpPr/>
      </dsp:nvSpPr>
      <dsp:spPr>
        <a:xfrm>
          <a:off x="2981858" y="0"/>
          <a:ext cx="2547566" cy="1100014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16/69 Revistas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28/52 Repositórios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/>
            <a:t>55 Comum</a:t>
          </a:r>
          <a:endParaRPr lang="pt-PT" sz="1700" kern="1200" dirty="0"/>
        </a:p>
      </dsp:txBody>
      <dsp:txXfrm>
        <a:off x="3014076" y="32218"/>
        <a:ext cx="2483130" cy="1035578"/>
      </dsp:txXfrm>
    </dsp:sp>
    <dsp:sp modelId="{85BC9B3B-ACA2-4699-884B-80249C2AF5F5}">
      <dsp:nvSpPr>
        <dsp:cNvPr id="0" name=""/>
        <dsp:cNvSpPr/>
      </dsp:nvSpPr>
      <dsp:spPr>
        <a:xfrm>
          <a:off x="5957416" y="0"/>
          <a:ext cx="2547566" cy="1100014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410 K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400" kern="1200" dirty="0" smtClean="0"/>
            <a:t>documentos</a:t>
          </a:r>
          <a:endParaRPr lang="pt-PT" sz="2400" kern="1200" dirty="0"/>
        </a:p>
      </dsp:txBody>
      <dsp:txXfrm>
        <a:off x="5989634" y="32218"/>
        <a:ext cx="2483130" cy="103557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02501-49A8-41A7-8034-290A2F93F35A}">
      <dsp:nvSpPr>
        <dsp:cNvPr id="0" name=""/>
        <dsp:cNvSpPr/>
      </dsp:nvSpPr>
      <dsp:spPr>
        <a:xfrm>
          <a:off x="0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Rede</a:t>
          </a:r>
          <a:endParaRPr lang="pt-PT" sz="2200" kern="1200" dirty="0"/>
        </a:p>
      </dsp:txBody>
      <dsp:txXfrm>
        <a:off x="0" y="0"/>
        <a:ext cx="1612016" cy="1219200"/>
      </dsp:txXfrm>
    </dsp:sp>
    <dsp:sp modelId="{064C6829-5E95-44EA-9443-C635EACCB131}">
      <dsp:nvSpPr>
        <dsp:cNvPr id="0" name=""/>
        <dsp:cNvSpPr/>
      </dsp:nvSpPr>
      <dsp:spPr>
        <a:xfrm>
          <a:off x="165795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1256279"/>
        <a:ext cx="1217834" cy="1153573"/>
      </dsp:txXfrm>
    </dsp:sp>
    <dsp:sp modelId="{FF365C18-BE23-4590-96E2-B167F9459DE5}">
      <dsp:nvSpPr>
        <dsp:cNvPr id="0" name=""/>
        <dsp:cNvSpPr/>
      </dsp:nvSpPr>
      <dsp:spPr>
        <a:xfrm>
          <a:off x="165795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201684" y="2670146"/>
        <a:ext cx="1217834" cy="1153573"/>
      </dsp:txXfrm>
    </dsp:sp>
    <dsp:sp modelId="{596F62F7-0AFD-4CEE-8E19-46F415B9520E}">
      <dsp:nvSpPr>
        <dsp:cNvPr id="0" name=""/>
        <dsp:cNvSpPr/>
      </dsp:nvSpPr>
      <dsp:spPr>
        <a:xfrm>
          <a:off x="1737511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1737511" y="0"/>
        <a:ext cx="1612016" cy="1219200"/>
      </dsp:txXfrm>
    </dsp:sp>
    <dsp:sp modelId="{18B9E8FA-B14E-46B8-8C57-B44B88CA524D}">
      <dsp:nvSpPr>
        <dsp:cNvPr id="0" name=""/>
        <dsp:cNvSpPr/>
      </dsp:nvSpPr>
      <dsp:spPr>
        <a:xfrm>
          <a:off x="1898712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1256279"/>
        <a:ext cx="1217834" cy="1153573"/>
      </dsp:txXfrm>
    </dsp:sp>
    <dsp:sp modelId="{06D63A0F-6308-4B47-861A-A781C9DE2452}">
      <dsp:nvSpPr>
        <dsp:cNvPr id="0" name=""/>
        <dsp:cNvSpPr/>
      </dsp:nvSpPr>
      <dsp:spPr>
        <a:xfrm>
          <a:off x="1898712" y="2634257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1934601" y="2670146"/>
        <a:ext cx="1217834" cy="1153573"/>
      </dsp:txXfrm>
    </dsp:sp>
    <dsp:sp modelId="{89E62F5E-483E-4CB9-B31D-DA6112EE9F7D}">
      <dsp:nvSpPr>
        <dsp:cNvPr id="0" name=""/>
        <dsp:cNvSpPr/>
      </dsp:nvSpPr>
      <dsp:spPr>
        <a:xfrm>
          <a:off x="3470428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Computação</a:t>
          </a:r>
          <a:endParaRPr lang="pt-PT" sz="2200" kern="1200" dirty="0"/>
        </a:p>
      </dsp:txBody>
      <dsp:txXfrm>
        <a:off x="3470428" y="0"/>
        <a:ext cx="1612016" cy="1219200"/>
      </dsp:txXfrm>
    </dsp:sp>
    <dsp:sp modelId="{B6AA9BF6-134A-4741-9783-083CA3509CE5}">
      <dsp:nvSpPr>
        <dsp:cNvPr id="0" name=""/>
        <dsp:cNvSpPr/>
      </dsp:nvSpPr>
      <dsp:spPr>
        <a:xfrm>
          <a:off x="3631630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3667519" y="1256279"/>
        <a:ext cx="1217834" cy="1153573"/>
      </dsp:txXfrm>
    </dsp:sp>
    <dsp:sp modelId="{9F240647-A808-49E2-8079-B79A41BD872F}">
      <dsp:nvSpPr>
        <dsp:cNvPr id="0" name=""/>
        <dsp:cNvSpPr/>
      </dsp:nvSpPr>
      <dsp:spPr>
        <a:xfrm>
          <a:off x="3631630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0" i="0" kern="1200" dirty="0" smtClean="0"/>
            <a:t>Laboratório de Computação Avançada</a:t>
          </a:r>
          <a:endParaRPr lang="pt-PT" sz="1700" b="0" i="0" kern="1200" dirty="0"/>
        </a:p>
      </dsp:txBody>
      <dsp:txXfrm>
        <a:off x="3667519" y="2670146"/>
        <a:ext cx="1217834" cy="1153573"/>
      </dsp:txXfrm>
    </dsp:sp>
    <dsp:sp modelId="{08835FE4-AEBA-4058-99AE-ED860F291D4C}">
      <dsp:nvSpPr>
        <dsp:cNvPr id="0" name=""/>
        <dsp:cNvSpPr/>
      </dsp:nvSpPr>
      <dsp:spPr>
        <a:xfrm>
          <a:off x="5203345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5203345" y="0"/>
        <a:ext cx="1612016" cy="1219200"/>
      </dsp:txXfrm>
    </dsp:sp>
    <dsp:sp modelId="{D4D27311-CF9C-4007-B6F7-2B9A789EB912}">
      <dsp:nvSpPr>
        <dsp:cNvPr id="0" name=""/>
        <dsp:cNvSpPr/>
      </dsp:nvSpPr>
      <dsp:spPr>
        <a:xfrm>
          <a:off x="5364547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5400436" y="1256279"/>
        <a:ext cx="1217834" cy="1153573"/>
      </dsp:txXfrm>
    </dsp:sp>
    <dsp:sp modelId="{042048AC-B1F2-436C-BD6C-EC4A27FACCF6}">
      <dsp:nvSpPr>
        <dsp:cNvPr id="0" name=""/>
        <dsp:cNvSpPr/>
      </dsp:nvSpPr>
      <dsp:spPr>
        <a:xfrm>
          <a:off x="5285887" y="2634257"/>
          <a:ext cx="144693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b="0" i="0" kern="1200" dirty="0" smtClean="0"/>
            <a:t>?</a:t>
          </a:r>
        </a:p>
      </dsp:txBody>
      <dsp:txXfrm>
        <a:off x="5321776" y="2670146"/>
        <a:ext cx="1375154" cy="1153573"/>
      </dsp:txXfrm>
    </dsp:sp>
    <dsp:sp modelId="{E1A1DB7B-3C22-4D13-BB43-1C41FD29165A}">
      <dsp:nvSpPr>
        <dsp:cNvPr id="0" name=""/>
        <dsp:cNvSpPr/>
      </dsp:nvSpPr>
      <dsp:spPr>
        <a:xfrm>
          <a:off x="6936263" y="0"/>
          <a:ext cx="1612016" cy="4064000"/>
        </a:xfrm>
        <a:prstGeom prst="roundRect">
          <a:avLst>
            <a:gd name="adj" fmla="val 10000"/>
          </a:avLst>
        </a:prstGeom>
        <a:solidFill>
          <a:srgbClr val="CCDED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kern="1200" dirty="0" smtClean="0"/>
            <a:t>Dados</a:t>
          </a:r>
          <a:endParaRPr lang="pt-PT" sz="2200" kern="1200" dirty="0"/>
        </a:p>
      </dsp:txBody>
      <dsp:txXfrm>
        <a:off x="6936263" y="0"/>
        <a:ext cx="1612016" cy="1219200"/>
      </dsp:txXfrm>
    </dsp:sp>
    <dsp:sp modelId="{55C21316-3357-4071-8232-CA133890471A}">
      <dsp:nvSpPr>
        <dsp:cNvPr id="0" name=""/>
        <dsp:cNvSpPr/>
      </dsp:nvSpPr>
      <dsp:spPr>
        <a:xfrm>
          <a:off x="7097464" y="1220390"/>
          <a:ext cx="1289612" cy="12253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700" kern="1200" dirty="0"/>
        </a:p>
      </dsp:txBody>
      <dsp:txXfrm>
        <a:off x="7133353" y="1256279"/>
        <a:ext cx="1217834" cy="1153573"/>
      </dsp:txXfrm>
    </dsp:sp>
    <dsp:sp modelId="{BE31FF99-B4E0-44EA-AD63-640B5EEFB9F3}">
      <dsp:nvSpPr>
        <dsp:cNvPr id="0" name=""/>
        <dsp:cNvSpPr/>
      </dsp:nvSpPr>
      <dsp:spPr>
        <a:xfrm>
          <a:off x="7097464" y="2634257"/>
          <a:ext cx="12896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02870" rIns="13716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5400" b="0" i="0" kern="1200" dirty="0" smtClean="0"/>
            <a:t>?</a:t>
          </a:r>
          <a:endParaRPr lang="pt-PT" sz="1700" b="0" i="0" kern="1200" dirty="0"/>
        </a:p>
      </dsp:txBody>
      <dsp:txXfrm>
        <a:off x="7133353" y="2670146"/>
        <a:ext cx="1217834" cy="1153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chitecture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257AE-7FCF-40CD-ADE4-AEC1EB3D360A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A7455-98B2-4252-96D2-5FCA6C4BFE6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029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BBD89-E489-45E2-AD0D-696AC000F250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1419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7F8AD-33BB-4EDC-B921-541CE899FC3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88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BBD89-E489-45E2-AD0D-696AC000F250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362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200" b="1" dirty="0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60F5D-BC37-43CD-87C6-E930175FA6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826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altLang="pt-PT" dirty="0" smtClean="0"/>
              <a:t>CRIS </a:t>
            </a:r>
            <a:r>
              <a:rPr lang="pt-PT" altLang="pt-PT" dirty="0" err="1" smtClean="0"/>
              <a:t>systems</a:t>
            </a:r>
            <a:r>
              <a:rPr lang="pt-PT" altLang="pt-PT" baseline="0" dirty="0" smtClean="0"/>
              <a:t> are importante </a:t>
            </a:r>
            <a:r>
              <a:rPr lang="pt-PT" altLang="pt-PT" baseline="0" dirty="0" err="1" smtClean="0"/>
              <a:t>but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they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have</a:t>
            </a:r>
            <a:r>
              <a:rPr lang="pt-PT" altLang="pt-PT" baseline="0" dirty="0" smtClean="0"/>
              <a:t> to </a:t>
            </a:r>
            <a:r>
              <a:rPr lang="pt-PT" altLang="pt-PT" baseline="0" dirty="0" err="1" smtClean="0"/>
              <a:t>work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toghether</a:t>
            </a:r>
            <a:r>
              <a:rPr lang="pt-PT" altLang="pt-PT" baseline="0" dirty="0" smtClean="0"/>
              <a:t>. </a:t>
            </a:r>
            <a:r>
              <a:rPr lang="pt-PT" altLang="pt-PT" baseline="0" dirty="0" err="1" smtClean="0"/>
              <a:t>That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is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why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we</a:t>
            </a:r>
            <a:r>
              <a:rPr lang="pt-PT" altLang="pt-PT" baseline="0" dirty="0" smtClean="0"/>
              <a:t> </a:t>
            </a:r>
            <a:r>
              <a:rPr lang="pt-PT" altLang="pt-PT" baseline="0" dirty="0" err="1" smtClean="0"/>
              <a:t>decided</a:t>
            </a:r>
            <a:r>
              <a:rPr lang="pt-PT" altLang="pt-PT" baseline="0" dirty="0" smtClean="0"/>
              <a:t> to </a:t>
            </a:r>
            <a:r>
              <a:rPr lang="pt-PT" altLang="pt-PT" baseline="0" dirty="0" err="1" smtClean="0"/>
              <a:t>create</a:t>
            </a:r>
            <a:r>
              <a:rPr lang="pt-PT" altLang="pt-PT" baseline="0" dirty="0" smtClean="0"/>
              <a:t> PTCRIS </a:t>
            </a:r>
            <a:r>
              <a:rPr lang="pt-PT" altLang="pt-PT" baseline="0" dirty="0" err="1" smtClean="0"/>
              <a:t>program</a:t>
            </a:r>
            <a:r>
              <a:rPr lang="pt-PT" altLang="pt-PT" baseline="0" dirty="0" smtClean="0"/>
              <a:t>.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051B1D-085A-492D-A6AA-DA2542531ED2}" type="slidenum">
              <a:rPr lang="pt-PT" smtClean="0"/>
              <a:pPr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31639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Vamos também continuar empenhados na convergência com os planos ministeriais para o compromisso Ciência Aberta, nomeadamente </a:t>
            </a:r>
            <a:r>
              <a:rPr lang="pt-PT" baseline="0" dirty="0" smtClean="0"/>
              <a:t>no desenvolvimento de um conjunto de serviços e ferramentas para a gestão de dados científicos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E4EA9-329D-4839-8CDB-9B22FC9F684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95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BBD89-E489-45E2-AD0D-696AC000F250}" type="slidenum">
              <a:rPr kumimoji="0" lang="pt-P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t-P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441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t-PT" baseline="0" dirty="0" smtClean="0"/>
              <a:t>14,5 milhões (investimento conteúdos A4A)</a:t>
            </a:r>
          </a:p>
          <a:p>
            <a:pPr marL="0" indent="0" eaLnBrk="1" hangingPunct="1">
              <a:buFontTx/>
              <a:buNone/>
            </a:pPr>
            <a:endParaRPr lang="pt-PT" baseline="0" dirty="0" smtClean="0"/>
          </a:p>
          <a:p>
            <a:r>
              <a:rPr lang="pt-PT" sz="1200" dirty="0" smtClean="0"/>
              <a:t>Valores em euros</a:t>
            </a:r>
          </a:p>
          <a:p>
            <a:r>
              <a:rPr lang="pt-PT" sz="1200" dirty="0" smtClean="0"/>
              <a:t>Valores sem IVA</a:t>
            </a:r>
          </a:p>
          <a:p>
            <a:r>
              <a:rPr lang="pt-PT" sz="1200" dirty="0" smtClean="0"/>
              <a:t>Não contempla BD referencias e texto integral (TR e EBSCO) </a:t>
            </a:r>
          </a:p>
          <a:p>
            <a:pPr marL="0" indent="0" eaLnBrk="1" hangingPunct="1">
              <a:buFontTx/>
              <a:buNone/>
            </a:pPr>
            <a:endParaRPr lang="pt-PT" baseline="0" dirty="0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F60F5D-BC37-43CD-87C6-E930175FA607}" type="slidenum">
              <a:rPr lang="en-US" smtClean="0"/>
              <a:pPr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7984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RCAAP initiative is </a:t>
            </a:r>
            <a:r>
              <a:rPr lang="en-US" sz="1200" b="1" dirty="0" smtClean="0"/>
              <a:t>established</a:t>
            </a:r>
            <a:r>
              <a:rPr lang="en-US" sz="1200" dirty="0" smtClean="0"/>
              <a:t> nationally </a:t>
            </a:r>
          </a:p>
          <a:p>
            <a:r>
              <a:rPr lang="en-US" sz="1200" dirty="0" smtClean="0"/>
              <a:t>It is the </a:t>
            </a:r>
            <a:r>
              <a:rPr lang="en-US" sz="1200" b="1" dirty="0" smtClean="0"/>
              <a:t>main instrument for OA</a:t>
            </a:r>
            <a:r>
              <a:rPr lang="en-US" sz="1200" dirty="0" smtClean="0"/>
              <a:t> development in the country</a:t>
            </a:r>
          </a:p>
          <a:p>
            <a:r>
              <a:rPr lang="en-US" sz="1200" dirty="0" smtClean="0"/>
              <a:t>RCAAP has gained national/international </a:t>
            </a:r>
            <a:r>
              <a:rPr lang="en-US" sz="1200" b="1" dirty="0" smtClean="0"/>
              <a:t>recognition and visibility</a:t>
            </a:r>
          </a:p>
          <a:p>
            <a:r>
              <a:rPr lang="en-US" sz="1200" dirty="0" smtClean="0"/>
              <a:t>RCAAP Governance and Service model proved to be </a:t>
            </a:r>
            <a:r>
              <a:rPr lang="en-US" sz="1200" b="1" dirty="0" smtClean="0"/>
              <a:t>adequate to handle econ crises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BBD89-E489-45E2-AD0D-696AC000F250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19338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pt-PT" sz="1200" b="1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Fase de Planeamento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 Fase de Planeamento dever-se-ão fazer as primeiras reflexões quanto à produção, preservação e partilha de dados de investigação, idealmente formalizadas num documento para o efeito, denominado de Plano de Gestão de Dados (PGD). Frequentemente, a submissão de um PGD constitui um requisito de financiadores de ciência, aquando da submissão de projeto e concurso a financiamento.</a:t>
            </a: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</a:t>
            </a:r>
            <a:endParaRPr lang="pt-PT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Fase de Produção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Após o início do Projeto e dos trabalhos de investigação são criados os primeiros dados no âmbito desse mesmo projeto. Nesta fase ocorrem todos os procedimentos e transformações aos dados, para que possam ser posteriormente publicados, passando deste modo do domínio restrito ao domínio público.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 </a:t>
            </a:r>
          </a:p>
          <a:p>
            <a:r>
              <a:rPr lang="pt-PT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Fase de Disseminação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É após publicação dos dados que estes podem finalmente ser acedidos e reutilizados, gerando eventualmente, novos dados de investigação, e dando novamente reinício ao ciclo de dados.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 reutilização de dados é o objetivo final e central da implementação de estratégias de gestão e preservação de dados, constituindo o colmatar do ciclo e do processo que gera em si, o valor acrescentado aos dados de investigação produzidos (no domínio restrito).</a:t>
            </a:r>
          </a:p>
          <a:p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É importante notar que podem existir casos, em que os dados produzidos são imediatamente publicados, ou seja, de modo em que o momento da produção seja coincidente com o momento da disseminação. No entanto, tal só deverá acontecer, após a reflexão cuidada dos passos apresentados nas fases distintas, pelo que não é considerada boa prática a disseminação sem que tenham existido previamente medidas concretas de curadoria e gestão. Tal não exclui no entanto, a hipótese de estabelecer um automatismo no processo; Tipicamente, estes correspondem a casos de produção de dados estruturados, homogéneos, devidamente descritos e em grande escala, o que corresponde a dados </a:t>
            </a:r>
            <a:r>
              <a:rPr lang="pt-PT" sz="1200" i="1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big</a:t>
            </a:r>
            <a:r>
              <a:rPr lang="pt-PT" sz="1200" i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-data</a:t>
            </a:r>
            <a:r>
              <a:rPr lang="pt-PT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</a:p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92763-42CA-46B1-A9EB-D3745143AD0E}" type="slidenum">
              <a:rPr lang="pt-PT" smtClean="0"/>
              <a:pPr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98277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69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982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23FFF4-34E4-4114-B82E-55A4A850928C}" type="datetime1">
              <a:rPr lang="pt-PT" smtClean="0"/>
              <a:t>04/07/2017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14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E335BF3-93EE-4029-8458-553B85925A8D}" type="datetime1">
              <a:rPr lang="pt-PT" smtClean="0"/>
              <a:t>04/07/2017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81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984A5-84D3-4E42-B560-17E3F9E51767}" type="datetime1">
              <a:rPr lang="pt-PT" smtClean="0"/>
              <a:t>04/07/2017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E417A-A5E8-9545-86AB-8218078D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558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E3499-558A-41A2-9F53-435B68096F65}" type="datetime1">
              <a:rPr lang="pt-PT" smtClean="0"/>
              <a:t>04/07/2017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E417A-A5E8-9545-86AB-8218078DE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80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-3552"/>
            <a:ext cx="5257800" cy="834072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pt-PT" dirty="0" smtClean="0"/>
              <a:t>Atividade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800"/>
            </a:lvl1pPr>
            <a:lvl2pPr>
              <a:defRPr sz="2600"/>
            </a:lvl2pPr>
          </a:lstStyle>
          <a:p>
            <a:pPr lvl="0"/>
            <a:r>
              <a:rPr lang="pt-PT" dirty="0" smtClean="0"/>
              <a:t>Click para adicionar texto</a:t>
            </a:r>
          </a:p>
          <a:p>
            <a:pPr lvl="1"/>
            <a:r>
              <a:rPr lang="pt-PT" dirty="0" smtClean="0"/>
              <a:t>Second level</a:t>
            </a:r>
          </a:p>
          <a:p>
            <a:pPr lvl="2"/>
            <a:r>
              <a:rPr lang="pt-PT" dirty="0" smtClean="0"/>
              <a:t>Third level</a:t>
            </a:r>
          </a:p>
          <a:p>
            <a:pPr lvl="3"/>
            <a:r>
              <a:rPr lang="pt-PT" dirty="0" smtClean="0"/>
              <a:t>Fourth level</a:t>
            </a:r>
          </a:p>
          <a:p>
            <a:pPr lvl="4"/>
            <a:r>
              <a:rPr lang="pt-PT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6F22C-90EA-4780-A753-0CF33827761B}" type="datetime1">
              <a:rPr lang="pt-PT" smtClean="0">
                <a:solidFill>
                  <a:prstClr val="black">
                    <a:tint val="75000"/>
                  </a:prstClr>
                </a:solidFill>
              </a:rPr>
              <a:t>04/07/2017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E417A-A5E8-9545-86AB-8218078DEF5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106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4" descr="logo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" y="-211669"/>
            <a:ext cx="1227219" cy="11938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>
            <a:lvl1pPr>
              <a:defRPr sz="2400">
                <a:latin typeface="Century Gothic" pitchFamily="34" charset="0"/>
              </a:defRPr>
            </a:lvl1pPr>
            <a:lvl2pPr>
              <a:defRPr sz="2400">
                <a:latin typeface="Century Gothic" pitchFamily="34" charset="0"/>
              </a:defRPr>
            </a:lvl2pPr>
            <a:lvl3pPr>
              <a:defRPr sz="2400">
                <a:latin typeface="Century Gothic" pitchFamily="34" charset="0"/>
              </a:defRPr>
            </a:lvl3pPr>
            <a:lvl4pPr>
              <a:defRPr sz="2400">
                <a:latin typeface="Century Gothic" pitchFamily="34" charset="0"/>
              </a:defRPr>
            </a:lvl4pPr>
            <a:lvl5pPr>
              <a:defRPr sz="2400"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04856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40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171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648AA4-1094-459D-9516-34AE33A5D4A6}" type="datetime1">
              <a:rPr lang="pt-PT" smtClean="0"/>
              <a:t>04/07/2017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5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6BF219-A90C-42E2-9322-25A9309A203E}" type="datetime1">
              <a:rPr lang="pt-PT" smtClean="0"/>
              <a:t>04/07/2017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69A11CB-A1D1-4F1A-AF86-944A7D76991D}" type="datetime1">
              <a:rPr lang="pt-PT" smtClean="0"/>
              <a:t>04/07/2017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306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9F97026-8D79-4C0A-BA9F-1A866686A547}" type="datetime1">
              <a:rPr lang="pt-PT" smtClean="0"/>
              <a:t>04/07/2017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23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F6FDE3A-490C-4EF0-A673-2AD6CD20F4E7}" type="datetime1">
              <a:rPr lang="pt-PT" smtClean="0"/>
              <a:t>04/07/2017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6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365DD80-528D-4342-BBFE-2E73DDC71C7B}" type="datetime1">
              <a:rPr lang="pt-PT" smtClean="0"/>
              <a:t>04/07/2017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6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A035F71-FA9B-47CE-BA4C-A7666AF1DC1A}" type="datetime1">
              <a:rPr lang="pt-PT" smtClean="0"/>
              <a:t>04/07/2017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728D28-6E5C-C747-B087-5225B3C71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5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76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28.gif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27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orcid.org" TargetMode="External"/><Relationship Id="rId7" Type="http://schemas.openxmlformats.org/officeDocument/2006/relationships/hyperlink" Target="cienciavitae.pt" TargetMode="External"/><Relationship Id="rId2" Type="http://schemas.openxmlformats.org/officeDocument/2006/relationships/hyperlink" Target="https://www.ciencia-id.pt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github.com/openaire/guidelines-cris-managers" TargetMode="External"/><Relationship Id="rId5" Type="http://schemas.openxmlformats.org/officeDocument/2006/relationships/hyperlink" Target="https://doi.org/10.23640/07243.5051746.V1" TargetMode="External"/><Relationship Id="rId4" Type="http://schemas.openxmlformats.org/officeDocument/2006/relationships/hyperlink" Target="https://www.dropbox.com/sh/hcos8c6dxeq8rqm/AACZgOClNvz00Qsny6OddEI9a?dl=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image" Target="../media/image3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e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8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JooMoreira3/pt-criscasrairome16may2014v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60511_powerpoints_4x3_testes_cap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2" name="Picture 1" descr="imagem_cartao_apresentaca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0" b="1"/>
          <a:stretch/>
        </p:blipFill>
        <p:spPr>
          <a:xfrm>
            <a:off x="0" y="2503714"/>
            <a:ext cx="9144000" cy="4353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4658" y="1852259"/>
            <a:ext cx="7274684" cy="267765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14A42"/>
                </a:solidFill>
              </a:rPr>
              <a:t>FUNDAÇÃO PARA A CIÊNCIA E A TECNOLOGIA (FCT)</a:t>
            </a:r>
          </a:p>
          <a:p>
            <a:endParaRPr lang="en-US" sz="2400" b="1" dirty="0">
              <a:solidFill>
                <a:srgbClr val="114A42"/>
              </a:solidFill>
            </a:endParaRPr>
          </a:p>
          <a:p>
            <a:pPr algn="ctr"/>
            <a:r>
              <a:rPr lang="pt-PT" sz="2400" dirty="0">
                <a:solidFill>
                  <a:srgbClr val="114A42"/>
                </a:solidFill>
              </a:rPr>
              <a:t>Infraestruturas Digitais em Portugal e na Europa</a:t>
            </a:r>
            <a:r>
              <a:rPr lang="pt-PT" sz="2400" dirty="0" smtClean="0">
                <a:solidFill>
                  <a:srgbClr val="114A42"/>
                </a:solidFill>
              </a:rPr>
              <a:t>:</a:t>
            </a:r>
            <a:endParaRPr lang="en-US" sz="2400" dirty="0">
              <a:solidFill>
                <a:srgbClr val="114A42"/>
              </a:solidFill>
            </a:endParaRPr>
          </a:p>
          <a:p>
            <a:pPr algn="ctr"/>
            <a:r>
              <a:rPr lang="pt-PT" sz="2400" b="1" dirty="0">
                <a:solidFill>
                  <a:srgbClr val="114A42"/>
                </a:solidFill>
              </a:rPr>
              <a:t>a</a:t>
            </a:r>
            <a:r>
              <a:rPr lang="pt-PT" sz="2400" b="1" dirty="0" smtClean="0">
                <a:solidFill>
                  <a:srgbClr val="114A42"/>
                </a:solidFill>
              </a:rPr>
              <a:t> </a:t>
            </a:r>
            <a:r>
              <a:rPr lang="pt-PT" sz="2400" b="1" dirty="0">
                <a:solidFill>
                  <a:srgbClr val="114A42"/>
                </a:solidFill>
              </a:rPr>
              <a:t>experiência com infraestruturas de </a:t>
            </a:r>
            <a:r>
              <a:rPr lang="pt-PT" sz="2400" b="1" dirty="0" smtClean="0">
                <a:solidFill>
                  <a:srgbClr val="114A42"/>
                </a:solidFill>
              </a:rPr>
              <a:t>suporte</a:t>
            </a:r>
          </a:p>
          <a:p>
            <a:pPr algn="ctr"/>
            <a:endParaRPr lang="en-US" sz="2400" b="1" dirty="0">
              <a:solidFill>
                <a:srgbClr val="114A42"/>
              </a:solidFill>
            </a:endParaRPr>
          </a:p>
          <a:p>
            <a:pPr algn="r"/>
            <a:r>
              <a:rPr lang="en-US" sz="2400" b="1" dirty="0" smtClean="0">
                <a:solidFill>
                  <a:srgbClr val="114A42"/>
                </a:solidFill>
              </a:rPr>
              <a:t>João Mendes Moreira</a:t>
            </a:r>
          </a:p>
          <a:p>
            <a:pPr algn="ctr"/>
            <a:endParaRPr lang="en-US" sz="2400" b="1" dirty="0">
              <a:solidFill>
                <a:srgbClr val="114A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7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8580"/>
            <a:ext cx="8229600" cy="874417"/>
          </a:xfrm>
        </p:spPr>
        <p:txBody>
          <a:bodyPr/>
          <a:lstStyle/>
          <a:p>
            <a:r>
              <a:rPr lang="pt-PT" dirty="0" smtClean="0"/>
              <a:t>Fase 1</a:t>
            </a:r>
            <a:endParaRPr lang="pt-PT" dirty="0"/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028563374"/>
              </p:ext>
            </p:extLst>
          </p:nvPr>
        </p:nvGraphicFramePr>
        <p:xfrm>
          <a:off x="323528" y="1109707"/>
          <a:ext cx="8496944" cy="4234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4" descr="https://static.wixstatic.com/media/a8bd7c_a0c2ad4c61c14361adee4c6561ee6439~mv2.png/v1/fill/w_261,h_261,al_c/a8bd7c_a0c2ad4c61c14361adee4c6561ee6439~mv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715" y="3910359"/>
            <a:ext cx="519795" cy="49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edia.licdn.com/mpr/mpr/shrink_200_200/AAEAAQAAAAAAAAKzAAAAJDYyNGE5MzI3LWM5Y2ItNGQ3OC04M2UyLWE1MDhkZDBmYTQ3ZA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715" y="4405633"/>
            <a:ext cx="562216" cy="53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530" y="4530794"/>
            <a:ext cx="840715" cy="37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ISNI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279" y="4091384"/>
            <a:ext cx="852837" cy="3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319" y="4141998"/>
            <a:ext cx="983996" cy="27114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08659" y="4636765"/>
            <a:ext cx="1321619" cy="44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42852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PTCRISync</a:t>
            </a:r>
            <a:endParaRPr kumimoji="0" lang="pt-PT" sz="1800" b="1" i="0" u="none" strike="noStrike" kern="1200" cap="none" spc="0" normalizeH="0" baseline="0" noProof="0" dirty="0">
              <a:ln>
                <a:noFill/>
              </a:ln>
              <a:solidFill>
                <a:srgbClr val="242852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23528" y="5421617"/>
            <a:ext cx="7112023" cy="745602"/>
            <a:chOff x="323528" y="5421617"/>
            <a:chExt cx="7112023" cy="745602"/>
          </a:xfrm>
        </p:grpSpPr>
        <p:grpSp>
          <p:nvGrpSpPr>
            <p:cNvPr id="26" name="Group 25"/>
            <p:cNvGrpSpPr/>
            <p:nvPr/>
          </p:nvGrpSpPr>
          <p:grpSpPr>
            <a:xfrm>
              <a:off x="1953626" y="5421617"/>
              <a:ext cx="1321889" cy="745602"/>
              <a:chOff x="7598786" y="2104464"/>
              <a:chExt cx="1321889" cy="906856"/>
            </a:xfrm>
          </p:grpSpPr>
          <p:sp>
            <p:nvSpPr>
              <p:cNvPr id="27" name="Left Brace 26"/>
              <p:cNvSpPr/>
              <p:nvPr/>
            </p:nvSpPr>
            <p:spPr>
              <a:xfrm>
                <a:off x="7598786" y="2127352"/>
                <a:ext cx="164504" cy="883968"/>
              </a:xfrm>
              <a:prstGeom prst="leftBrac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762634" y="2104464"/>
                <a:ext cx="1158041" cy="898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CV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RCAAP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sz="14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SIGCiência</a:t>
                </a:r>
                <a:endParaRPr kumimoji="0" lang="pt-PT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323528" y="5570723"/>
              <a:ext cx="1584176" cy="594853"/>
              <a:chOff x="5968688" y="2254139"/>
              <a:chExt cx="1584176" cy="594853"/>
            </a:xfrm>
          </p:grpSpPr>
          <p:sp>
            <p:nvSpPr>
              <p:cNvPr id="30" name="Pentagon 29"/>
              <p:cNvSpPr/>
              <p:nvPr/>
            </p:nvSpPr>
            <p:spPr>
              <a:xfrm>
                <a:off x="5968688" y="2254139"/>
                <a:ext cx="1584176" cy="466209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986921" y="2387327"/>
                <a:ext cx="13441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SI nacionais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4139301" y="5566025"/>
              <a:ext cx="1656185" cy="466209"/>
              <a:chOff x="5896679" y="3023670"/>
              <a:chExt cx="1656185" cy="466209"/>
            </a:xfrm>
          </p:grpSpPr>
          <p:sp>
            <p:nvSpPr>
              <p:cNvPr id="33" name="Pentagon 32"/>
              <p:cNvSpPr/>
              <p:nvPr/>
            </p:nvSpPr>
            <p:spPr>
              <a:xfrm>
                <a:off x="5968687" y="3023670"/>
                <a:ext cx="1584177" cy="466209"/>
              </a:xfrm>
              <a:prstGeom prst="homePlate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896679" y="3079317"/>
                <a:ext cx="118451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sz="1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SI locais</a:t>
                </a:r>
                <a:endParaRPr kumimoji="0" lang="pt-PT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5905768" y="5606981"/>
              <a:ext cx="1529783" cy="370574"/>
              <a:chOff x="7598786" y="3076685"/>
              <a:chExt cx="757384" cy="370574"/>
            </a:xfrm>
          </p:grpSpPr>
          <p:sp>
            <p:nvSpPr>
              <p:cNvPr id="36" name="Left Brace 35"/>
              <p:cNvSpPr/>
              <p:nvPr/>
            </p:nvSpPr>
            <p:spPr>
              <a:xfrm>
                <a:off x="7598786" y="3076685"/>
                <a:ext cx="166839" cy="370574"/>
              </a:xfrm>
              <a:prstGeom prst="leftBrac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PT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795430" y="3077927"/>
                <a:ext cx="5607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PT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IES</a:t>
                </a:r>
                <a:endParaRPr kumimoji="0" lang="pt-PT" sz="3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sp>
        <p:nvSpPr>
          <p:cNvPr id="3" name="Rounded Rectangle 2"/>
          <p:cNvSpPr/>
          <p:nvPr/>
        </p:nvSpPr>
        <p:spPr>
          <a:xfrm>
            <a:off x="161365" y="1272988"/>
            <a:ext cx="3550023" cy="3810669"/>
          </a:xfrm>
          <a:prstGeom prst="roundRect">
            <a:avLst/>
          </a:prstGeom>
          <a:solidFill>
            <a:schemeClr val="accent1">
              <a:alpha val="2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8" name="Picture 2" descr="https://www.openaire.eu/images/site_images/OpenAIREplus_logo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78" y="4158921"/>
            <a:ext cx="868317" cy="61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8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339"/>
            <a:ext cx="8229600" cy="801687"/>
          </a:xfrm>
        </p:spPr>
        <p:txBody>
          <a:bodyPr/>
          <a:lstStyle/>
          <a:p>
            <a:r>
              <a:rPr lang="pt-PT" dirty="0" smtClean="0"/>
              <a:t>Como podem ajudar?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2425" y="904875"/>
            <a:ext cx="8791575" cy="5049838"/>
          </a:xfrm>
          <a:prstGeom prst="rect">
            <a:avLst/>
          </a:prstGeom>
        </p:spPr>
        <p:txBody>
          <a:bodyPr/>
          <a:lstStyle/>
          <a:p>
            <a:r>
              <a:rPr lang="pt-PT" dirty="0" smtClean="0"/>
              <a:t>Adotar normas</a:t>
            </a:r>
          </a:p>
          <a:p>
            <a:pPr lvl="1"/>
            <a:r>
              <a:rPr lang="pt-PT" dirty="0" smtClean="0"/>
              <a:t>Identificadores</a:t>
            </a:r>
          </a:p>
          <a:p>
            <a:pPr lvl="2"/>
            <a:r>
              <a:rPr lang="pt-PT" dirty="0" smtClean="0"/>
              <a:t>Organizações – ISNI+ (Registo mundial </a:t>
            </a:r>
            <a:r>
              <a:rPr lang="pt-PT" dirty="0" err="1" smtClean="0"/>
              <a:t>Org</a:t>
            </a:r>
            <a:r>
              <a:rPr lang="pt-PT" dirty="0" smtClean="0"/>
              <a:t> Ids)</a:t>
            </a:r>
          </a:p>
          <a:p>
            <a:pPr lvl="2"/>
            <a:r>
              <a:rPr lang="pt-PT" dirty="0" smtClean="0"/>
              <a:t>Pessoas (investigadores) – </a:t>
            </a:r>
            <a:r>
              <a:rPr lang="pt-PT" dirty="0" smtClean="0">
                <a:hlinkClick r:id="rId2"/>
              </a:rPr>
              <a:t>Ciência ID</a:t>
            </a:r>
            <a:r>
              <a:rPr lang="pt-PT" dirty="0" smtClean="0"/>
              <a:t>, </a:t>
            </a:r>
            <a:r>
              <a:rPr lang="pt-PT" dirty="0" smtClean="0">
                <a:hlinkClick r:id="rId3" action="ppaction://hlinkfile"/>
              </a:rPr>
              <a:t>ORCID</a:t>
            </a:r>
            <a:endParaRPr lang="pt-PT" dirty="0" smtClean="0"/>
          </a:p>
          <a:p>
            <a:pPr lvl="2"/>
            <a:r>
              <a:rPr lang="pt-PT" dirty="0" smtClean="0"/>
              <a:t>Projetos / Financiamento </a:t>
            </a:r>
            <a:r>
              <a:rPr lang="pt-PT" dirty="0" smtClean="0"/>
              <a:t>(</a:t>
            </a:r>
            <a:r>
              <a:rPr lang="pt-PT" dirty="0" err="1" smtClean="0"/>
              <a:t>OpenAIRE</a:t>
            </a:r>
            <a:r>
              <a:rPr lang="pt-PT" dirty="0" smtClean="0"/>
              <a:t>, Registo nacional fase </a:t>
            </a:r>
            <a:r>
              <a:rPr lang="pt-PT" dirty="0" smtClean="0"/>
              <a:t>de projeto)</a:t>
            </a:r>
          </a:p>
          <a:p>
            <a:pPr lvl="1"/>
            <a:r>
              <a:rPr lang="pt-PT" dirty="0" smtClean="0">
                <a:hlinkClick r:id="rId4"/>
              </a:rPr>
              <a:t>Semântica</a:t>
            </a:r>
            <a:endParaRPr lang="pt-PT" dirty="0" smtClean="0"/>
          </a:p>
          <a:p>
            <a:pPr lvl="1"/>
            <a:r>
              <a:rPr lang="pt-PT" dirty="0" smtClean="0"/>
              <a:t>Sincronização (</a:t>
            </a:r>
            <a:r>
              <a:rPr lang="pt-PT" dirty="0" smtClean="0">
                <a:hlinkClick r:id="rId5"/>
              </a:rPr>
              <a:t>PTCRISync</a:t>
            </a:r>
            <a:r>
              <a:rPr lang="pt-PT" dirty="0" smtClean="0"/>
              <a:t>)</a:t>
            </a:r>
          </a:p>
          <a:p>
            <a:pPr lvl="1"/>
            <a:r>
              <a:rPr lang="pt-PT" dirty="0" smtClean="0"/>
              <a:t>Formato de troca de informação (</a:t>
            </a:r>
            <a:r>
              <a:rPr lang="pt-PT" dirty="0" smtClean="0">
                <a:hlinkClick r:id="rId6"/>
              </a:rPr>
              <a:t>em desenvolvimento</a:t>
            </a:r>
            <a:r>
              <a:rPr lang="pt-PT" dirty="0" smtClean="0"/>
              <a:t>)</a:t>
            </a:r>
          </a:p>
          <a:p>
            <a:r>
              <a:rPr lang="pt-PT" dirty="0" smtClean="0"/>
              <a:t>Adotar serviços</a:t>
            </a:r>
          </a:p>
          <a:p>
            <a:pPr lvl="1"/>
            <a:r>
              <a:rPr lang="pt-PT" dirty="0" smtClean="0"/>
              <a:t>Sistema gestão curricular – </a:t>
            </a:r>
            <a:r>
              <a:rPr lang="pt-PT" dirty="0" smtClean="0">
                <a:hlinkClick r:id="rId7" action="ppaction://hlinkfile"/>
              </a:rPr>
              <a:t>CienciaVitae.pt</a:t>
            </a:r>
            <a:r>
              <a:rPr lang="pt-PT" dirty="0" smtClean="0"/>
              <a:t> (beta)</a:t>
            </a:r>
          </a:p>
        </p:txBody>
      </p:sp>
    </p:spTree>
    <p:extLst>
      <p:ext uri="{BB962C8B-B14F-4D97-AF65-F5344CB8AC3E}">
        <p14:creationId xmlns:p14="http://schemas.microsoft.com/office/powerpoint/2010/main" val="192112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167757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Infrastruturas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96034110"/>
              </p:ext>
            </p:extLst>
          </p:nvPr>
        </p:nvGraphicFramePr>
        <p:xfrm>
          <a:off x="350982" y="1369408"/>
          <a:ext cx="85528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5636871" y="2569579"/>
            <a:ext cx="1446835" cy="2083443"/>
          </a:xfrm>
          <a:prstGeom prst="roundRect">
            <a:avLst/>
          </a:prstGeom>
          <a:solidFill>
            <a:schemeClr val="accent3">
              <a:lumMod val="50000"/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523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3" name="Oval 2"/>
          <p:cNvSpPr/>
          <p:nvPr/>
        </p:nvSpPr>
        <p:spPr bwMode="auto">
          <a:xfrm>
            <a:off x="3518815" y="2967994"/>
            <a:ext cx="1213106" cy="52322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40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Garamond" pitchFamily="2" charset="0"/>
            </a:endParaRPr>
          </a:p>
        </p:txBody>
      </p:sp>
      <p:graphicFrame>
        <p:nvGraphicFramePr>
          <p:cNvPr id="10" name="Diagram 9"/>
          <p:cNvGraphicFramePr/>
          <p:nvPr>
            <p:extLst/>
          </p:nvPr>
        </p:nvGraphicFramePr>
        <p:xfrm>
          <a:off x="448407" y="2196019"/>
          <a:ext cx="8326315" cy="2735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12156426"/>
              </p:ext>
            </p:extLst>
          </p:nvPr>
        </p:nvGraphicFramePr>
        <p:xfrm>
          <a:off x="316193" y="5169877"/>
          <a:ext cx="8511284" cy="11000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59523" y="1219438"/>
            <a:ext cx="64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 smtClean="0"/>
              <a:t>Missão</a:t>
            </a:r>
            <a:r>
              <a:rPr lang="pt-PT" sz="2400" dirty="0" smtClean="0"/>
              <a:t>: </a:t>
            </a:r>
            <a:r>
              <a:rPr lang="pt-PT" sz="2400" dirty="0"/>
              <a:t>promover, apoiar e facilitar o </a:t>
            </a:r>
            <a:r>
              <a:rPr lang="pt-PT" sz="2400" b="1" dirty="0"/>
              <a:t>acesso</a:t>
            </a:r>
            <a:r>
              <a:rPr lang="pt-PT" sz="2400" dirty="0"/>
              <a:t> </a:t>
            </a:r>
            <a:r>
              <a:rPr lang="pt-PT" sz="2400" b="1" dirty="0"/>
              <a:t>aberto</a:t>
            </a:r>
            <a:r>
              <a:rPr lang="pt-PT" sz="2400" dirty="0"/>
              <a:t> à </a:t>
            </a:r>
            <a:r>
              <a:rPr lang="pt-PT" sz="2400" b="1" dirty="0"/>
              <a:t>produção científica nacional</a:t>
            </a:r>
          </a:p>
        </p:txBody>
      </p:sp>
      <p:pic>
        <p:nvPicPr>
          <p:cNvPr id="11" name="Picture 5" descr="Repositório Científico de Acesso Aberto de Portugal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33" y="19720"/>
            <a:ext cx="1011115" cy="79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03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r>
              <a:rPr lang="pt-PT" sz="3600" dirty="0" smtClean="0"/>
              <a:t>Fatores críticos de sucesso</a:t>
            </a:r>
            <a:endParaRPr lang="pt-PT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798513"/>
            <a:ext cx="82296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b="1" dirty="0" smtClean="0"/>
              <a:t>Gestão </a:t>
            </a:r>
            <a:r>
              <a:rPr lang="pt-PT" sz="2400" b="1" dirty="0"/>
              <a:t>global e </a:t>
            </a:r>
            <a:r>
              <a:rPr lang="pt-PT" sz="2400" b="1" dirty="0" smtClean="0"/>
              <a:t>integrada</a:t>
            </a:r>
            <a:r>
              <a:rPr lang="pt-PT" sz="2400" dirty="0" smtClean="0"/>
              <a:t> </a:t>
            </a:r>
            <a:r>
              <a:rPr lang="pt-PT" dirty="0"/>
              <a:t>(advocacia, colaboração, parcerias, treinamento e disseminação, suporte, serviços e </a:t>
            </a:r>
            <a:r>
              <a:rPr lang="pt-PT" dirty="0" smtClean="0"/>
              <a:t>infraestruturas)</a:t>
            </a:r>
            <a:endParaRPr lang="pt-PT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 smtClean="0"/>
              <a:t>Poder </a:t>
            </a:r>
            <a:r>
              <a:rPr lang="pt-PT" sz="2400" dirty="0"/>
              <a:t>e importância da iniciativa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 smtClean="0"/>
              <a:t>Poder </a:t>
            </a:r>
            <a:r>
              <a:rPr lang="pt-PT" sz="2400" dirty="0"/>
              <a:t>e controle sobre decisões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b="1" dirty="0"/>
              <a:t>Modelo de </a:t>
            </a:r>
            <a:r>
              <a:rPr lang="pt-PT" sz="2400" b="1" dirty="0" smtClean="0"/>
              <a:t>governação</a:t>
            </a:r>
            <a:endParaRPr lang="pt-PT" sz="24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/>
              <a:t>Político, financeiro e operacional </a:t>
            </a:r>
            <a:r>
              <a:rPr lang="pt-PT" dirty="0"/>
              <a:t>(compromisso, contato único)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/>
              <a:t>Com base em centros de especialização </a:t>
            </a:r>
            <a:r>
              <a:rPr lang="pt-PT" dirty="0"/>
              <a:t>(coordenação, </a:t>
            </a:r>
            <a:r>
              <a:rPr lang="pt-PT" dirty="0" smtClean="0"/>
              <a:t>infraestruturas, </a:t>
            </a:r>
            <a:r>
              <a:rPr lang="pt-PT" dirty="0"/>
              <a:t>serviços, etc.)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/>
              <a:t>Distribuído de acordo com a experiência dos parceiros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/>
              <a:t>Iniciativa nacional &lt;&gt; </a:t>
            </a:r>
            <a:r>
              <a:rPr lang="pt-PT" sz="2400" dirty="0" smtClean="0"/>
              <a:t>centralização</a:t>
            </a:r>
            <a:endParaRPr lang="pt-PT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b="1" dirty="0"/>
              <a:t>Modelo de serviço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/>
              <a:t>Centro de recursos compartilhados = eficiência, economias de Escala (Nível de serviço, implantação rápida)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PT" sz="2400" dirty="0"/>
              <a:t>Instituições gratuitas para se concentrar nas atividades principais / locais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b="1" dirty="0"/>
              <a:t>Forte envolvimento </a:t>
            </a:r>
            <a:r>
              <a:rPr lang="pt-PT" sz="2400" b="1" dirty="0" smtClean="0"/>
              <a:t>das Instituições membro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57537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200" dirty="0" smtClean="0"/>
              <a:t>Reconhecimento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8275"/>
            <a:ext cx="8229600" cy="4414475"/>
          </a:xfrm>
        </p:spPr>
        <p:txBody>
          <a:bodyPr/>
          <a:lstStyle/>
          <a:p>
            <a:pPr indent="-288000">
              <a:spcBef>
                <a:spcPts val="600"/>
              </a:spcBef>
            </a:pPr>
            <a:r>
              <a:rPr lang="pt-PT" sz="2800" dirty="0" smtClean="0"/>
              <a:t>Política</a:t>
            </a:r>
            <a:r>
              <a:rPr lang="en-US" sz="2800" dirty="0" smtClean="0"/>
              <a:t> </a:t>
            </a:r>
            <a:r>
              <a:rPr lang="en-US" sz="2800" dirty="0" err="1" smtClean="0"/>
              <a:t>Acesso</a:t>
            </a:r>
            <a:r>
              <a:rPr lang="en-US" sz="2800" dirty="0" smtClean="0"/>
              <a:t> </a:t>
            </a:r>
            <a:r>
              <a:rPr lang="en-US" sz="2800" dirty="0" err="1" smtClean="0"/>
              <a:t>Aberto</a:t>
            </a:r>
            <a:r>
              <a:rPr lang="en-US" sz="2800" dirty="0" smtClean="0"/>
              <a:t> CE</a:t>
            </a:r>
          </a:p>
          <a:p>
            <a:pPr indent="-288000">
              <a:spcBef>
                <a:spcPts val="600"/>
              </a:spcBef>
            </a:pPr>
            <a:endParaRPr lang="en-US" sz="2800" dirty="0" smtClean="0"/>
          </a:p>
          <a:p>
            <a:pPr indent="-288000">
              <a:spcBef>
                <a:spcPts val="600"/>
              </a:spcBef>
            </a:pPr>
            <a:endParaRPr lang="en-US" sz="2800" dirty="0" smtClean="0"/>
          </a:p>
          <a:p>
            <a:pPr indent="-288000">
              <a:spcBef>
                <a:spcPts val="600"/>
              </a:spcBef>
            </a:pPr>
            <a:r>
              <a:rPr lang="en-US" sz="2800" dirty="0" err="1" smtClean="0"/>
              <a:t>Regulamento</a:t>
            </a:r>
            <a:r>
              <a:rPr lang="en-US" sz="2800" dirty="0" smtClean="0"/>
              <a:t> </a:t>
            </a:r>
            <a:r>
              <a:rPr lang="en-US" sz="2800" dirty="0" err="1" smtClean="0"/>
              <a:t>Acesso</a:t>
            </a:r>
            <a:r>
              <a:rPr lang="en-US" sz="2800" dirty="0" smtClean="0"/>
              <a:t> </a:t>
            </a:r>
            <a:r>
              <a:rPr lang="en-US" sz="2800" dirty="0" err="1" smtClean="0"/>
              <a:t>Aberto</a:t>
            </a:r>
            <a:r>
              <a:rPr lang="en-US" sz="2800" dirty="0" smtClean="0"/>
              <a:t> FCT</a:t>
            </a:r>
          </a:p>
          <a:p>
            <a:pPr indent="-288000">
              <a:spcBef>
                <a:spcPts val="600"/>
              </a:spcBef>
            </a:pPr>
            <a:endParaRPr lang="en-US" sz="2800" dirty="0" smtClean="0"/>
          </a:p>
          <a:p>
            <a:pPr indent="-288000">
              <a:spcBef>
                <a:spcPts val="600"/>
              </a:spcBef>
            </a:pPr>
            <a:r>
              <a:rPr lang="en-US" sz="2800" dirty="0" err="1" smtClean="0"/>
              <a:t>Depósito</a:t>
            </a:r>
            <a:r>
              <a:rPr lang="en-US" sz="2800" dirty="0" smtClean="0"/>
              <a:t> legal de </a:t>
            </a:r>
            <a:r>
              <a:rPr lang="en-US" sz="2800" dirty="0" err="1" smtClean="0"/>
              <a:t>Teses</a:t>
            </a:r>
            <a:r>
              <a:rPr lang="en-US" sz="2800" dirty="0" smtClean="0"/>
              <a:t> &amp;Dissert.</a:t>
            </a:r>
          </a:p>
          <a:p>
            <a:pPr indent="-288000">
              <a:spcBef>
                <a:spcPts val="600"/>
              </a:spcBef>
            </a:pPr>
            <a:endParaRPr lang="en-US" sz="2800" dirty="0" smtClean="0"/>
          </a:p>
          <a:p>
            <a:pPr indent="-288000">
              <a:spcBef>
                <a:spcPts val="600"/>
              </a:spcBef>
            </a:pPr>
            <a:r>
              <a:rPr lang="en-US" sz="2800" dirty="0" err="1" smtClean="0"/>
              <a:t>Ciência</a:t>
            </a:r>
            <a:r>
              <a:rPr lang="en-US" sz="2800" dirty="0" smtClean="0"/>
              <a:t> </a:t>
            </a:r>
            <a:r>
              <a:rPr lang="en-US" sz="2800" dirty="0" err="1" smtClean="0"/>
              <a:t>Aberta</a:t>
            </a:r>
            <a:r>
              <a:rPr lang="en-US" sz="2800" dirty="0" smtClean="0"/>
              <a:t>,</a:t>
            </a:r>
          </a:p>
          <a:p>
            <a:pPr marL="54900" indent="0">
              <a:spcBef>
                <a:spcPts val="600"/>
              </a:spcBef>
              <a:buNone/>
            </a:pPr>
            <a:r>
              <a:rPr lang="en-US" sz="2800" smtClean="0"/>
              <a:t>    Conhecimento</a:t>
            </a:r>
            <a:r>
              <a:rPr lang="en-US" sz="2800" dirty="0" smtClean="0"/>
              <a:t> p</a:t>
            </a:r>
            <a:r>
              <a:rPr lang="en-US" dirty="0" smtClean="0"/>
              <a:t>ara </a:t>
            </a:r>
            <a:r>
              <a:rPr lang="en-US" dirty="0" err="1" smtClean="0"/>
              <a:t>todos</a:t>
            </a:r>
            <a:endParaRPr lang="en-US" sz="2800" dirty="0" smtClean="0"/>
          </a:p>
          <a:p>
            <a:pPr marL="54891" indent="0">
              <a:spcBef>
                <a:spcPts val="200"/>
              </a:spcBef>
              <a:buNone/>
            </a:pPr>
            <a:endParaRPr lang="en-US" sz="2667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425" y="5168451"/>
            <a:ext cx="3786188" cy="664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://addict.pt/wp-content/uploads/2014/09/FCT_V_col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75" y="3080205"/>
            <a:ext cx="1680104" cy="56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2451" y="2936190"/>
            <a:ext cx="612727" cy="8469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3730" y="4063241"/>
            <a:ext cx="3097003" cy="684877"/>
          </a:xfrm>
          <a:prstGeom prst="rect">
            <a:avLst/>
          </a:prstGeom>
        </p:spPr>
      </p:pic>
      <p:pic>
        <p:nvPicPr>
          <p:cNvPr id="11" name="Image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610" y="1069764"/>
            <a:ext cx="1659736" cy="167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www.openaire.eu/images/site_images/OpenAIREplus_log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357" y="1371105"/>
            <a:ext cx="1666875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03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2843214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</a:t>
            </a:r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Infrastruturas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883683262"/>
              </p:ext>
            </p:extLst>
          </p:nvPr>
        </p:nvGraphicFramePr>
        <p:xfrm>
          <a:off x="350982" y="1369408"/>
          <a:ext cx="85528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5564529" y="2373387"/>
            <a:ext cx="1591519" cy="3042985"/>
          </a:xfrm>
          <a:prstGeom prst="roundRect">
            <a:avLst/>
          </a:prstGeom>
          <a:solidFill>
            <a:schemeClr val="accent3">
              <a:lumMod val="50000"/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348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245"/>
            <a:ext cx="8229600" cy="1143000"/>
          </a:xfrm>
        </p:spPr>
        <p:txBody>
          <a:bodyPr>
            <a:normAutofit/>
          </a:bodyPr>
          <a:lstStyle/>
          <a:p>
            <a:r>
              <a:rPr lang="pt-PT" dirty="0" smtClean="0"/>
              <a:t>Gestão de dados investigação</a:t>
            </a:r>
            <a:endParaRPr lang="pt-PT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488831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3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736"/>
            <a:ext cx="8229600" cy="812216"/>
          </a:xfrm>
        </p:spPr>
        <p:txBody>
          <a:bodyPr/>
          <a:lstStyle/>
          <a:p>
            <a:r>
              <a:rPr lang="pt-PT" sz="3600" dirty="0" smtClean="0"/>
              <a:t>Serviços prospetivos dados de investigação</a:t>
            </a:r>
            <a:endParaRPr lang="pt-PT" sz="36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50979278"/>
              </p:ext>
            </p:extLst>
          </p:nvPr>
        </p:nvGraphicFramePr>
        <p:xfrm>
          <a:off x="285750" y="1095375"/>
          <a:ext cx="8401050" cy="5067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047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167757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Infrastruturas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/>
          </p:nvPr>
        </p:nvGraphicFramePr>
        <p:xfrm>
          <a:off x="350982" y="1369408"/>
          <a:ext cx="85528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7320987" y="2390423"/>
            <a:ext cx="1591519" cy="3042985"/>
          </a:xfrm>
          <a:prstGeom prst="roundRect">
            <a:avLst/>
          </a:prstGeom>
          <a:solidFill>
            <a:schemeClr val="accent3">
              <a:lumMod val="50000"/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105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6" y="95240"/>
            <a:ext cx="850299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Área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conhecimento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científico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9" name="Diagram 33"/>
          <p:cNvGraphicFramePr/>
          <p:nvPr>
            <p:extLst>
              <p:ext uri="{D42A27DB-BD31-4B8C-83A1-F6EECF244321}">
                <p14:modId xmlns:p14="http://schemas.microsoft.com/office/powerpoint/2010/main" val="640641158"/>
              </p:ext>
            </p:extLst>
          </p:nvPr>
        </p:nvGraphicFramePr>
        <p:xfrm>
          <a:off x="451614" y="2736272"/>
          <a:ext cx="8208912" cy="1294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527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489853"/>
          </a:xfrm>
        </p:spPr>
        <p:txBody>
          <a:bodyPr/>
          <a:lstStyle/>
          <a:p>
            <a:r>
              <a:rPr lang="de-DE" sz="3600" dirty="0" smtClean="0"/>
              <a:t>Suite serviços B2</a:t>
            </a:r>
            <a:endParaRPr lang="en-US" sz="3600" dirty="0"/>
          </a:p>
        </p:txBody>
      </p:sp>
      <p:grpSp>
        <p:nvGrpSpPr>
          <p:cNvPr id="3" name="Group 2"/>
          <p:cNvGrpSpPr/>
          <p:nvPr/>
        </p:nvGrpSpPr>
        <p:grpSpPr>
          <a:xfrm>
            <a:off x="1076325" y="1114545"/>
            <a:ext cx="7282755" cy="5400555"/>
            <a:chOff x="3978715" y="1114545"/>
            <a:chExt cx="4913765" cy="4546703"/>
          </a:xfrm>
        </p:grpSpPr>
        <p:pic>
          <p:nvPicPr>
            <p:cNvPr id="2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715" y="1114545"/>
              <a:ext cx="4913765" cy="4546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23"/>
            <p:cNvSpPr txBox="1"/>
            <p:nvPr/>
          </p:nvSpPr>
          <p:spPr>
            <a:xfrm>
              <a:off x="4082740" y="1268760"/>
              <a:ext cx="921308" cy="307777"/>
            </a:xfrm>
            <a:prstGeom prst="rect">
              <a:avLst/>
            </a:prstGeom>
            <a:solidFill>
              <a:srgbClr val="BCC3DB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595959"/>
                  </a:solidFill>
                </a:rPr>
                <a:t>B2ACCESS</a:t>
              </a:r>
              <a:endParaRPr lang="en-US" sz="1400" dirty="0">
                <a:solidFill>
                  <a:srgbClr val="595959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082740" y="1871246"/>
              <a:ext cx="739142" cy="261610"/>
            </a:xfrm>
            <a:prstGeom prst="rect">
              <a:avLst/>
            </a:prstGeom>
            <a:solidFill>
              <a:srgbClr val="BCC3DB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400"/>
              </a:lvl1pPr>
            </a:lstStyle>
            <a:p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B2Handle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289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50165" y="1757579"/>
            <a:ext cx="7088494" cy="816754"/>
          </a:xfrm>
        </p:spPr>
        <p:txBody>
          <a:bodyPr>
            <a:normAutofit/>
          </a:bodyPr>
          <a:lstStyle/>
          <a:p>
            <a:pPr>
              <a:buSzPct val="100000"/>
              <a:buBlip>
                <a:blip r:embed="rId2"/>
              </a:buBlip>
            </a:pPr>
            <a:r>
              <a:rPr lang="en-GB" sz="2000" dirty="0"/>
              <a:t>Common Language Resources and Technology Infrastructure (CLARIN)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86065" y="116632"/>
            <a:ext cx="7444885" cy="793174"/>
          </a:xfrm>
        </p:spPr>
        <p:txBody>
          <a:bodyPr>
            <a:noAutofit/>
          </a:bodyPr>
          <a:lstStyle/>
          <a:p>
            <a:r>
              <a:rPr lang="en-GB" sz="3200" dirty="0" err="1" smtClean="0"/>
              <a:t>Soluções</a:t>
            </a:r>
            <a:r>
              <a:rPr lang="en-GB" sz="3200" dirty="0" smtClean="0"/>
              <a:t> para as </a:t>
            </a:r>
            <a:r>
              <a:rPr lang="en-GB" sz="3200" dirty="0" err="1" smtClean="0"/>
              <a:t>comunidades</a:t>
            </a:r>
            <a:endParaRPr lang="en-GB" sz="3200" dirty="0"/>
          </a:p>
        </p:txBody>
      </p:sp>
      <p:pic>
        <p:nvPicPr>
          <p:cNvPr id="4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31" y="1584087"/>
            <a:ext cx="825628" cy="922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52" y="2659019"/>
            <a:ext cx="1493985" cy="55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1832518" y="2665333"/>
            <a:ext cx="7088494" cy="542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/>
              <a:t>European Network for Earth System Modelling (ENES)</a:t>
            </a:r>
          </a:p>
          <a:p>
            <a:pPr marL="0" indent="0">
              <a:buNone/>
            </a:pPr>
            <a:endParaRPr lang="en-GB" sz="2000" dirty="0"/>
          </a:p>
        </p:txBody>
      </p:sp>
      <p:pic>
        <p:nvPicPr>
          <p:cNvPr id="7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91" y="3497613"/>
            <a:ext cx="954709" cy="71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1816561" y="3450762"/>
            <a:ext cx="708849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/>
              <a:t>Distributed </a:t>
            </a:r>
            <a:r>
              <a:rPr lang="en-GB" sz="2000" dirty="0"/>
              <a:t>infrastructure for life-science information </a:t>
            </a:r>
            <a:r>
              <a:rPr lang="en-GB" sz="2000" dirty="0" smtClean="0"/>
              <a:t>(ELIXIR)</a:t>
            </a:r>
            <a:endParaRPr lang="en-GB" sz="2000" dirty="0"/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74" y="4549791"/>
            <a:ext cx="1208194" cy="513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ontent Placeholder 1"/>
          <p:cNvSpPr txBox="1">
            <a:spLocks/>
          </p:cNvSpPr>
          <p:nvPr/>
        </p:nvSpPr>
        <p:spPr>
          <a:xfrm>
            <a:off x="1842457" y="4386866"/>
            <a:ext cx="708849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European Plate Observing System (EPOS) </a:t>
            </a:r>
            <a:r>
              <a:rPr lang="en-GB" sz="2000" dirty="0" smtClean="0"/>
              <a:t>- Solid </a:t>
            </a:r>
            <a:r>
              <a:rPr lang="en-GB" sz="2000" dirty="0"/>
              <a:t>Earth </a:t>
            </a:r>
            <a:r>
              <a:rPr lang="en-GB" sz="2000" dirty="0" smtClean="0"/>
              <a:t>sciences Research Infrastructure</a:t>
            </a:r>
            <a:endParaRPr lang="en-GB" sz="2000" dirty="0"/>
          </a:p>
        </p:txBody>
      </p:sp>
      <p:pic>
        <p:nvPicPr>
          <p:cNvPr id="12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6943"/>
            <a:ext cx="2489079" cy="697602"/>
          </a:xfrm>
          <a:prstGeom prst="rect">
            <a:avLst/>
          </a:prstGeom>
        </p:spPr>
      </p:pic>
      <p:pic>
        <p:nvPicPr>
          <p:cNvPr id="14" name="Picture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21" y="6064545"/>
            <a:ext cx="1544474" cy="71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1"/>
          <p:cNvSpPr txBox="1">
            <a:spLocks/>
          </p:cNvSpPr>
          <p:nvPr/>
        </p:nvSpPr>
        <p:spPr>
          <a:xfrm>
            <a:off x="1816561" y="5271660"/>
            <a:ext cx="7088494" cy="830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/>
              <a:t>Integrated Carbon Observation System (ICOS) to quantify &amp; understand greenhouse </a:t>
            </a:r>
            <a:r>
              <a:rPr lang="en-GB" sz="2000" dirty="0"/>
              <a:t>gas </a:t>
            </a:r>
            <a:r>
              <a:rPr lang="en-GB" sz="2000" dirty="0" smtClean="0"/>
              <a:t>balance</a:t>
            </a:r>
            <a:endParaRPr lang="en-GB" sz="2000" dirty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1835696" y="6139055"/>
            <a:ext cx="7088494" cy="562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Century Gothic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Long-Term Ecosystem Research (LTER</a:t>
            </a:r>
            <a:r>
              <a:rPr lang="en-GB" sz="2000" dirty="0" smtClean="0"/>
              <a:t>) in Europe</a:t>
            </a:r>
            <a:endParaRPr lang="en-GB" sz="2000" dirty="0"/>
          </a:p>
        </p:txBody>
      </p:sp>
      <p:sp>
        <p:nvSpPr>
          <p:cNvPr id="17" name="Rettangolo 60"/>
          <p:cNvSpPr>
            <a:spLocks noChangeArrowheads="1"/>
          </p:cNvSpPr>
          <p:nvPr/>
        </p:nvSpPr>
        <p:spPr bwMode="auto">
          <a:xfrm>
            <a:off x="251520" y="929336"/>
            <a:ext cx="853940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GB" sz="2000" dirty="0">
                <a:latin typeface="Century Gothic" charset="0"/>
              </a:rPr>
              <a:t>EUDAT services </a:t>
            </a:r>
            <a:r>
              <a:rPr lang="en-GB" sz="2000" dirty="0" smtClean="0">
                <a:latin typeface="Century Gothic" charset="0"/>
              </a:rPr>
              <a:t>(</a:t>
            </a:r>
            <a:r>
              <a:rPr lang="en-GB" sz="2000" b="1" i="1" dirty="0" smtClean="0">
                <a:latin typeface="Century Gothic" charset="0"/>
              </a:rPr>
              <a:t>B2 </a:t>
            </a:r>
            <a:r>
              <a:rPr lang="de-DE" sz="2000" b="1" i="1" dirty="0">
                <a:latin typeface="Century Gothic" charset="0"/>
              </a:rPr>
              <a:t>Service Suite</a:t>
            </a:r>
            <a:r>
              <a:rPr lang="en-GB" sz="2000" dirty="0" smtClean="0">
                <a:latin typeface="Century Gothic" charset="0"/>
              </a:rPr>
              <a:t>) are </a:t>
            </a:r>
            <a:r>
              <a:rPr lang="en-GB" sz="2000" b="1" dirty="0">
                <a:latin typeface="Century Gothic" charset="0"/>
              </a:rPr>
              <a:t>designed, built and implemented</a:t>
            </a:r>
            <a:r>
              <a:rPr lang="en-GB" sz="2000" dirty="0">
                <a:latin typeface="Century Gothic" charset="0"/>
              </a:rPr>
              <a:t> </a:t>
            </a:r>
            <a:r>
              <a:rPr lang="en-GB" sz="2000" b="1" dirty="0" smtClean="0">
                <a:latin typeface="Century Gothic" charset="0"/>
              </a:rPr>
              <a:t>together with </a:t>
            </a:r>
            <a:r>
              <a:rPr lang="en-GB" sz="2000" b="1" dirty="0">
                <a:latin typeface="Century Gothic" charset="0"/>
              </a:rPr>
              <a:t>user </a:t>
            </a:r>
            <a:r>
              <a:rPr lang="en-GB" sz="2000" b="1" dirty="0" err="1" smtClean="0">
                <a:latin typeface="Century Gothic" charset="0"/>
              </a:rPr>
              <a:t>communites</a:t>
            </a:r>
            <a:r>
              <a:rPr lang="en-GB" sz="2000" b="1" dirty="0" smtClean="0">
                <a:latin typeface="Century Gothic" charset="0"/>
              </a:rPr>
              <a:t>.</a:t>
            </a:r>
            <a:endParaRPr lang="en-GB" sz="2000" b="1" dirty="0">
              <a:latin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50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Century Gothic" charset="0"/>
              </a:rPr>
              <a:t>EUDAT: A truly pan-European Infrastructure</a:t>
            </a:r>
            <a:endParaRPr lang="en-GB" dirty="0"/>
          </a:p>
        </p:txBody>
      </p:sp>
      <p:sp>
        <p:nvSpPr>
          <p:cNvPr id="4" name="Rettangolo 59"/>
          <p:cNvSpPr>
            <a:spLocks noChangeArrowheads="1"/>
          </p:cNvSpPr>
          <p:nvPr/>
        </p:nvSpPr>
        <p:spPr bwMode="auto">
          <a:xfrm>
            <a:off x="78726" y="1574273"/>
            <a:ext cx="430710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000" dirty="0">
                <a:latin typeface="Century Gothic" charset="0"/>
              </a:rPr>
              <a:t>EUDAT offers </a:t>
            </a:r>
            <a:r>
              <a:rPr lang="en-GB" sz="2000" b="1" dirty="0">
                <a:latin typeface="Century Gothic" charset="0"/>
              </a:rPr>
              <a:t>common data </a:t>
            </a:r>
            <a:r>
              <a:rPr lang="en-GB" sz="2000" b="1" dirty="0" smtClean="0">
                <a:latin typeface="Century Gothic" charset="0"/>
              </a:rPr>
              <a:t>services </a:t>
            </a:r>
            <a:r>
              <a:rPr lang="en-GB" sz="2000" dirty="0" smtClean="0">
                <a:latin typeface="Century Gothic" charset="0"/>
              </a:rPr>
              <a:t>to both </a:t>
            </a:r>
            <a:r>
              <a:rPr lang="en-GB" sz="2000" b="1" dirty="0" smtClean="0">
                <a:latin typeface="Century Gothic" charset="0"/>
              </a:rPr>
              <a:t>research </a:t>
            </a:r>
            <a:r>
              <a:rPr lang="en-GB" sz="2000" b="1" dirty="0">
                <a:latin typeface="Century Gothic" charset="0"/>
              </a:rPr>
              <a:t>communities </a:t>
            </a:r>
            <a:r>
              <a:rPr lang="en-GB" sz="2000" b="1" dirty="0" smtClean="0">
                <a:latin typeface="Century Gothic" charset="0"/>
              </a:rPr>
              <a:t>and individuals </a:t>
            </a:r>
            <a:r>
              <a:rPr lang="en-GB" sz="2000" dirty="0" smtClean="0">
                <a:latin typeface="Century Gothic" charset="0"/>
              </a:rPr>
              <a:t>through a network </a:t>
            </a:r>
            <a:r>
              <a:rPr lang="en-GB" sz="2000" dirty="0">
                <a:latin typeface="Century Gothic" charset="0"/>
              </a:rPr>
              <a:t>of </a:t>
            </a:r>
            <a:r>
              <a:rPr lang="en-GB" sz="2000" b="1" dirty="0" smtClean="0">
                <a:latin typeface="Century Gothic" charset="0"/>
              </a:rPr>
              <a:t>35 </a:t>
            </a:r>
            <a:r>
              <a:rPr lang="en-GB" sz="2000" b="1" dirty="0">
                <a:latin typeface="Century Gothic" charset="0"/>
              </a:rPr>
              <a:t>European </a:t>
            </a:r>
            <a:r>
              <a:rPr lang="en-GB" sz="2000" b="1" dirty="0" smtClean="0">
                <a:latin typeface="Century Gothic" charset="0"/>
              </a:rPr>
              <a:t>organisations.</a:t>
            </a:r>
            <a:endParaRPr lang="en-GB" sz="2000" b="1" dirty="0">
              <a:latin typeface="Century Gothic" charset="0"/>
            </a:endParaRPr>
          </a:p>
        </p:txBody>
      </p:sp>
      <p:sp>
        <p:nvSpPr>
          <p:cNvPr id="5" name="Rettangolo 60"/>
          <p:cNvSpPr>
            <a:spLocks noChangeArrowheads="1"/>
          </p:cNvSpPr>
          <p:nvPr/>
        </p:nvSpPr>
        <p:spPr bwMode="auto">
          <a:xfrm>
            <a:off x="78726" y="3635714"/>
            <a:ext cx="389021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2000" dirty="0" smtClean="0">
                <a:latin typeface="Century Gothic" charset="0"/>
              </a:rPr>
              <a:t>EUDAT wants to enable </a:t>
            </a:r>
            <a:r>
              <a:rPr lang="en-GB" sz="2000" b="1" dirty="0">
                <a:latin typeface="Century Gothic" charset="0"/>
              </a:rPr>
              <a:t>European </a:t>
            </a:r>
            <a:r>
              <a:rPr lang="en-GB" sz="2000" b="1" dirty="0" smtClean="0">
                <a:latin typeface="Century Gothic" charset="0"/>
              </a:rPr>
              <a:t>researchers from </a:t>
            </a:r>
            <a:r>
              <a:rPr lang="en-GB" sz="2000" b="1" dirty="0">
                <a:latin typeface="Century Gothic" charset="0"/>
              </a:rPr>
              <a:t>any </a:t>
            </a:r>
            <a:r>
              <a:rPr lang="en-GB" sz="2000" b="1" dirty="0" smtClean="0">
                <a:latin typeface="Century Gothic" charset="0"/>
              </a:rPr>
              <a:t>discipline </a:t>
            </a:r>
            <a:r>
              <a:rPr lang="en-GB" sz="2000" dirty="0">
                <a:latin typeface="Century Gothic" charset="0"/>
              </a:rPr>
              <a:t>to </a:t>
            </a:r>
            <a:r>
              <a:rPr lang="en-GB" sz="2000" b="1" dirty="0">
                <a:latin typeface="Century Gothic" charset="0"/>
              </a:rPr>
              <a:t>preserve, find, access, and process data</a:t>
            </a:r>
            <a:r>
              <a:rPr lang="en-GB" sz="2000" dirty="0">
                <a:latin typeface="Century Gothic" charset="0"/>
              </a:rPr>
              <a:t> in a trusted environment, as part of a </a:t>
            </a:r>
            <a:r>
              <a:rPr lang="en-GB" sz="2000" b="1" dirty="0">
                <a:latin typeface="Century Gothic" charset="0"/>
              </a:rPr>
              <a:t>Collaborative Data </a:t>
            </a:r>
            <a:r>
              <a:rPr lang="en-GB" sz="2000" b="1" dirty="0" smtClean="0">
                <a:latin typeface="Century Gothic" charset="0"/>
              </a:rPr>
              <a:t>Infrastructure</a:t>
            </a:r>
            <a:r>
              <a:rPr lang="en-GB" sz="2000" dirty="0" smtClean="0">
                <a:latin typeface="Century Gothic" charset="0"/>
              </a:rPr>
              <a:t>.</a:t>
            </a:r>
            <a:endParaRPr lang="en-GB" sz="2000" dirty="0">
              <a:latin typeface="Century Gothic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629" y="1728434"/>
            <a:ext cx="5177371" cy="447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557" y="5983294"/>
            <a:ext cx="134933" cy="156495"/>
          </a:xfrm>
          <a:prstGeom prst="rect">
            <a:avLst/>
          </a:prstGeom>
        </p:spPr>
      </p:pic>
      <p:sp>
        <p:nvSpPr>
          <p:cNvPr id="8" name="Rettangolo 60"/>
          <p:cNvSpPr>
            <a:spLocks noChangeArrowheads="1"/>
          </p:cNvSpPr>
          <p:nvPr/>
        </p:nvSpPr>
        <p:spPr bwMode="auto">
          <a:xfrm>
            <a:off x="5635490" y="5891705"/>
            <a:ext cx="28446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entury Gothic" charset="0"/>
              </a:rPr>
              <a:t>European infrastructures</a:t>
            </a:r>
            <a:endParaRPr lang="en-GB" sz="1400" dirty="0">
              <a:latin typeface="Century Gothic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557" y="6252418"/>
            <a:ext cx="134933" cy="156495"/>
          </a:xfrm>
          <a:prstGeom prst="rect">
            <a:avLst/>
          </a:prstGeom>
        </p:spPr>
      </p:pic>
      <p:sp>
        <p:nvSpPr>
          <p:cNvPr id="10" name="Rettangolo 60"/>
          <p:cNvSpPr>
            <a:spLocks noChangeArrowheads="1"/>
          </p:cNvSpPr>
          <p:nvPr/>
        </p:nvSpPr>
        <p:spPr bwMode="auto">
          <a:xfrm>
            <a:off x="5635490" y="6149535"/>
            <a:ext cx="28446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entury Gothic" charset="0"/>
              </a:rPr>
              <a:t>Technology Providers</a:t>
            </a:r>
            <a:endParaRPr lang="en-GB" sz="1400" dirty="0">
              <a:latin typeface="Century Gothic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712" y="6519351"/>
            <a:ext cx="134933" cy="156495"/>
          </a:xfrm>
          <a:prstGeom prst="rect">
            <a:avLst/>
          </a:prstGeom>
        </p:spPr>
      </p:pic>
      <p:sp>
        <p:nvSpPr>
          <p:cNvPr id="12" name="Rettangolo 60"/>
          <p:cNvSpPr>
            <a:spLocks noChangeArrowheads="1"/>
          </p:cNvSpPr>
          <p:nvPr/>
        </p:nvSpPr>
        <p:spPr bwMode="auto">
          <a:xfrm>
            <a:off x="5619312" y="6432260"/>
            <a:ext cx="28608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entury Gothic" charset="0"/>
              </a:rPr>
              <a:t>Research Communities</a:t>
            </a:r>
            <a:endParaRPr lang="en-GB" sz="1400" dirty="0">
              <a:latin typeface="Century Gothic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966629" y="5562600"/>
            <a:ext cx="3481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26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200" dirty="0" smtClean="0"/>
              <a:t>Trabalho futuro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8275"/>
            <a:ext cx="8229600" cy="4414475"/>
          </a:xfrm>
        </p:spPr>
        <p:txBody>
          <a:bodyPr/>
          <a:lstStyle/>
          <a:p>
            <a:pPr indent="-288000">
              <a:spcBef>
                <a:spcPts val="600"/>
              </a:spcBef>
            </a:pPr>
            <a:r>
              <a:rPr lang="pt-PT" sz="2800" dirty="0" smtClean="0"/>
              <a:t>Projeto de experimentação EUDAT</a:t>
            </a:r>
          </a:p>
          <a:p>
            <a:pPr lvl="1" indent="-288000">
              <a:spcBef>
                <a:spcPts val="600"/>
              </a:spcBef>
            </a:pPr>
            <a:r>
              <a:rPr lang="pt-PT" sz="2800" dirty="0"/>
              <a:t>Parceiros procuram-se !!!</a:t>
            </a:r>
          </a:p>
          <a:p>
            <a:pPr lvl="1" indent="-288000">
              <a:spcBef>
                <a:spcPts val="600"/>
              </a:spcBef>
            </a:pPr>
            <a:r>
              <a:rPr lang="pt-PT" dirty="0" smtClean="0"/>
              <a:t>Potencial âmbito:</a:t>
            </a:r>
          </a:p>
          <a:p>
            <a:pPr lvl="2" indent="-288000">
              <a:spcBef>
                <a:spcPts val="600"/>
              </a:spcBef>
            </a:pPr>
            <a:r>
              <a:rPr lang="pt-PT" dirty="0" smtClean="0"/>
              <a:t>Validar utilidade dos serviços</a:t>
            </a:r>
          </a:p>
          <a:p>
            <a:pPr lvl="2" indent="-288000">
              <a:spcBef>
                <a:spcPts val="600"/>
              </a:spcBef>
            </a:pPr>
            <a:r>
              <a:rPr lang="pt-PT" dirty="0" smtClean="0"/>
              <a:t>Validar funcionamento da CDI</a:t>
            </a:r>
          </a:p>
          <a:p>
            <a:pPr marL="285750">
              <a:buFont typeface="Arial" panose="020B0604020202020204" pitchFamily="34" charset="0"/>
              <a:buChar char="•"/>
            </a:pPr>
            <a:r>
              <a:rPr lang="pt-PT" dirty="0" smtClean="0"/>
              <a:t>Apoiar INFRAS na utilização das e-INFRAS:</a:t>
            </a:r>
          </a:p>
          <a:p>
            <a:pPr marL="285750">
              <a:buFont typeface="Arial" panose="020B0604020202020204" pitchFamily="34" charset="0"/>
              <a:buChar char="•"/>
            </a:pPr>
            <a:r>
              <a:rPr lang="pt-PT" dirty="0" smtClean="0"/>
              <a:t>3º Fórum Gestão Dados Investigação </a:t>
            </a:r>
          </a:p>
          <a:p>
            <a:pPr lvl="1" indent="-288000">
              <a:spcBef>
                <a:spcPts val="600"/>
              </a:spcBef>
            </a:pPr>
            <a:r>
              <a:rPr lang="pt-PT" dirty="0" smtClean="0"/>
              <a:t> </a:t>
            </a:r>
            <a:r>
              <a:rPr lang="pt-PT" sz="2800" dirty="0"/>
              <a:t>Braga 2017.11.06</a:t>
            </a:r>
          </a:p>
          <a:p>
            <a:r>
              <a:rPr lang="pt-PT" b="1" dirty="0" smtClean="0"/>
              <a:t>Captar financiamento!</a:t>
            </a:r>
            <a:endParaRPr lang="pt-PT" b="1" dirty="0"/>
          </a:p>
          <a:p>
            <a:pPr marL="285750">
              <a:buFont typeface="Arial" panose="020B0604020202020204" pitchFamily="34" charset="0"/>
              <a:buChar char="•"/>
            </a:pPr>
            <a:endParaRPr lang="pt-PT" b="1" dirty="0"/>
          </a:p>
          <a:p>
            <a:pPr indent="-288000">
              <a:spcBef>
                <a:spcPts val="600"/>
              </a:spcBef>
            </a:pPr>
            <a:endParaRPr lang="en-US" dirty="0" smtClean="0"/>
          </a:p>
          <a:p>
            <a:pPr indent="-288000">
              <a:spcBef>
                <a:spcPts val="600"/>
              </a:spcBef>
            </a:pPr>
            <a:endParaRPr lang="en-US" sz="2800" dirty="0" smtClean="0"/>
          </a:p>
          <a:p>
            <a:pPr indent="-288000">
              <a:spcBef>
                <a:spcPts val="600"/>
              </a:spcBef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43893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60511_powerpoints_4x3_testes_cap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464"/>
          </a:xfrm>
          <a:prstGeom prst="rect">
            <a:avLst/>
          </a:prstGeom>
        </p:spPr>
      </p:pic>
      <p:pic>
        <p:nvPicPr>
          <p:cNvPr id="2" name="Picture 1" descr="imagem_cartao_apresentaca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0" b="1"/>
          <a:stretch/>
        </p:blipFill>
        <p:spPr>
          <a:xfrm>
            <a:off x="0" y="2503714"/>
            <a:ext cx="9144000" cy="43537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18307" y="1852259"/>
            <a:ext cx="674475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114A42"/>
                </a:solidFill>
              </a:rPr>
              <a:t>FUNDAÇÃO PARA A CIÊNCIA E A TECNOLOGIA (FCT)</a:t>
            </a:r>
            <a:endParaRPr lang="en-US" sz="2400" b="1" dirty="0">
              <a:solidFill>
                <a:srgbClr val="114A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7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0682469"/>
              </p:ext>
            </p:extLst>
          </p:nvPr>
        </p:nvGraphicFramePr>
        <p:xfrm>
          <a:off x="623692" y="1496563"/>
          <a:ext cx="1818456" cy="986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Rounded Rectangle 15"/>
          <p:cNvSpPr/>
          <p:nvPr/>
        </p:nvSpPr>
        <p:spPr>
          <a:xfrm>
            <a:off x="2547235" y="1005761"/>
            <a:ext cx="5529965" cy="2094270"/>
          </a:xfrm>
          <a:prstGeom prst="roundRect">
            <a:avLst>
              <a:gd name="adj" fmla="val 10000"/>
            </a:avLst>
          </a:prstGeom>
          <a:ln>
            <a:solidFill>
              <a:srgbClr val="4F6228"/>
            </a:solidFill>
          </a:ln>
        </p:spPr>
        <p:style>
          <a:lnRef idx="0">
            <a:scrgbClr r="0" g="0" b="0"/>
          </a:lnRef>
          <a:fillRef idx="1">
            <a:schemeClr val="accent3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Rectangle 17"/>
          <p:cNvSpPr/>
          <p:nvPr/>
        </p:nvSpPr>
        <p:spPr>
          <a:xfrm>
            <a:off x="2757410" y="1066434"/>
            <a:ext cx="564642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Missão:</a:t>
            </a:r>
          </a:p>
          <a:p>
            <a:pPr marL="342900" indent="-342900">
              <a:buAutoNum type="arabicParenR"/>
            </a:pPr>
            <a:r>
              <a:rPr lang="pt-PT" sz="1600" b="1" dirty="0" smtClean="0"/>
              <a:t>Assegurar</a:t>
            </a:r>
            <a:r>
              <a:rPr lang="pt-PT" sz="1600" dirty="0" smtClean="0"/>
              <a:t> </a:t>
            </a:r>
            <a:r>
              <a:rPr lang="pt-PT" sz="1600" dirty="0"/>
              <a:t>à comunidade o </a:t>
            </a:r>
            <a:r>
              <a:rPr lang="pt-PT" sz="1600" b="1" dirty="0"/>
              <a:t>acesso a fontes de informação científica de prestígio e qualidade </a:t>
            </a:r>
            <a:r>
              <a:rPr lang="pt-PT" sz="1600" dirty="0"/>
              <a:t>reconhecidas</a:t>
            </a:r>
            <a:r>
              <a:rPr lang="pt-PT" sz="1600" dirty="0" smtClean="0"/>
              <a:t>,</a:t>
            </a:r>
          </a:p>
          <a:p>
            <a:pPr marL="342900" indent="-342900">
              <a:buAutoNum type="arabicParenR"/>
            </a:pPr>
            <a:r>
              <a:rPr lang="pt-PT" sz="1600" b="1" dirty="0" smtClean="0"/>
              <a:t>Promover</a:t>
            </a:r>
            <a:r>
              <a:rPr lang="pt-PT" sz="1600" b="1" dirty="0"/>
              <a:t>, apoiar e facilitar o acesso aberto à produção científica nacional </a:t>
            </a:r>
            <a:endParaRPr lang="pt-PT" sz="1600" b="1" dirty="0" smtClean="0"/>
          </a:p>
          <a:p>
            <a:pPr marL="342900" indent="-342900">
              <a:buAutoNum type="arabicParenR"/>
            </a:pPr>
            <a:r>
              <a:rPr lang="pt-PT" sz="1600" b="1" dirty="0" smtClean="0"/>
              <a:t>facilitar </a:t>
            </a:r>
            <a:r>
              <a:rPr lang="pt-PT" sz="1600" b="1" dirty="0"/>
              <a:t>a gestão </a:t>
            </a:r>
            <a:r>
              <a:rPr lang="pt-PT" sz="1600" dirty="0"/>
              <a:t>e o acesso à informação sobre </a:t>
            </a:r>
            <a:r>
              <a:rPr lang="pt-PT" sz="1600" dirty="0" smtClean="0"/>
              <a:t>a </a:t>
            </a:r>
            <a:r>
              <a:rPr lang="pt-PT" sz="1600" b="1" dirty="0" smtClean="0"/>
              <a:t>atividade científica </a:t>
            </a:r>
            <a:r>
              <a:rPr lang="pt-PT" sz="1600" dirty="0" smtClean="0"/>
              <a:t>nacional.</a:t>
            </a:r>
            <a:endParaRPr lang="pt-PT" sz="1600" dirty="0"/>
          </a:p>
        </p:txBody>
      </p:sp>
      <p:pic>
        <p:nvPicPr>
          <p:cNvPr id="1028" name="Picture 4" descr="RCAAP_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361" y="3555307"/>
            <a:ext cx="2065259" cy="160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:\b-on\S19-b-on\06-Comunicacao-e-Imagem\G-Comunicacao-Disseminacao\logo_b_on\b_o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86" y="3819465"/>
            <a:ext cx="2554053" cy="109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481" y="3940844"/>
            <a:ext cx="2026324" cy="9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15112" y="5320145"/>
            <a:ext cx="932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2004</a:t>
            </a:r>
            <a:endParaRPr lang="pt-PT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081988" y="5337777"/>
            <a:ext cx="932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2008</a:t>
            </a:r>
            <a:endParaRPr lang="pt-PT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026203" y="5320145"/>
            <a:ext cx="932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2015</a:t>
            </a:r>
            <a:endParaRPr lang="pt-PT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60006" y="95240"/>
            <a:ext cx="850299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Área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conhecimento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científico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4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07" y="200015"/>
            <a:ext cx="305000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e-</a:t>
            </a:r>
            <a:r>
              <a:rPr lang="en-US" sz="3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Infraestruturas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500451534"/>
              </p:ext>
            </p:extLst>
          </p:nvPr>
        </p:nvGraphicFramePr>
        <p:xfrm>
          <a:off x="350982" y="1288385"/>
          <a:ext cx="85528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260007" y="1230510"/>
            <a:ext cx="8733522" cy="5239737"/>
          </a:xfrm>
          <a:prstGeom prst="rect">
            <a:avLst/>
          </a:prstGeom>
          <a:solidFill>
            <a:schemeClr val="accent3">
              <a:lumMod val="50000"/>
              <a:alpha val="1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10" y="5390729"/>
            <a:ext cx="2303417" cy="10411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394" y="5410260"/>
            <a:ext cx="1893609" cy="3971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394" y="5911315"/>
            <a:ext cx="1404057" cy="43525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524168" y="5352385"/>
            <a:ext cx="1073402" cy="994189"/>
            <a:chOff x="1428" y="1537289"/>
            <a:chExt cx="1893972" cy="1893972"/>
          </a:xfrm>
        </p:grpSpPr>
        <p:sp>
          <p:nvSpPr>
            <p:cNvPr id="10" name="Oval 9"/>
            <p:cNvSpPr/>
            <p:nvPr/>
          </p:nvSpPr>
          <p:spPr>
            <a:xfrm>
              <a:off x="1428" y="1537289"/>
              <a:ext cx="1893972" cy="1893972"/>
            </a:xfrm>
            <a:prstGeom prst="ellipse">
              <a:avLst/>
            </a:prstGeom>
            <a:blipFill rotWithShape="0">
              <a:blip r:embed="rId10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Oval 4"/>
            <p:cNvSpPr txBox="1"/>
            <p:nvPr/>
          </p:nvSpPr>
          <p:spPr>
            <a:xfrm>
              <a:off x="278794" y="1814655"/>
              <a:ext cx="1339240" cy="13392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4389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3518815" y="2967994"/>
            <a:ext cx="1213106" cy="52322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PT" sz="1400" b="0" i="0" u="none" strike="noStrike" kern="1200" cap="none" spc="0" normalizeH="0" baseline="0" noProof="0" smtClean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Garamond" pitchFamily="2" charset="0"/>
              <a:ea typeface="+mn-ea"/>
              <a:cs typeface="+mn-cs"/>
            </a:endParaRPr>
          </a:p>
        </p:txBody>
      </p:sp>
      <p:graphicFrame>
        <p:nvGraphicFramePr>
          <p:cNvPr id="10" name="Diagram 9"/>
          <p:cNvGraphicFramePr/>
          <p:nvPr>
            <p:extLst/>
          </p:nvPr>
        </p:nvGraphicFramePr>
        <p:xfrm>
          <a:off x="448407" y="2196019"/>
          <a:ext cx="8326315" cy="2735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9409" y="1029659"/>
            <a:ext cx="6255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Missão</a:t>
            </a: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: </a:t>
            </a:r>
            <a:r>
              <a:rPr lang="pt-PT" sz="2400" b="1" dirty="0" smtClean="0"/>
              <a:t>facilitar a gestão </a:t>
            </a:r>
            <a:r>
              <a:rPr lang="pt-PT" sz="2400" dirty="0" smtClean="0"/>
              <a:t>e o acesso à informação sobre a </a:t>
            </a:r>
            <a:r>
              <a:rPr lang="pt-PT" sz="2400" b="1" dirty="0" smtClean="0"/>
              <a:t>atividade científica </a:t>
            </a:r>
            <a:r>
              <a:rPr lang="pt-PT" sz="2400" dirty="0" smtClean="0"/>
              <a:t>nacional</a:t>
            </a:r>
            <a:endParaRPr lang="pt-PT" sz="2400" b="1" dirty="0" smtClean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64" y="1091947"/>
            <a:ext cx="1165604" cy="702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94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problema</a:t>
            </a:r>
            <a:endParaRPr lang="pt-PT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467544" y="1700808"/>
            <a:ext cx="2952328" cy="331236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Flowchart: Magnetic Disk 5"/>
          <p:cNvSpPr/>
          <p:nvPr/>
        </p:nvSpPr>
        <p:spPr>
          <a:xfrm>
            <a:off x="5436096" y="1772816"/>
            <a:ext cx="2952328" cy="331236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TextBox 6"/>
          <p:cNvSpPr txBox="1"/>
          <p:nvPr/>
        </p:nvSpPr>
        <p:spPr>
          <a:xfrm>
            <a:off x="395536" y="1036781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Sistema A</a:t>
            </a:r>
            <a:endParaRPr lang="pt-PT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1032701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Sistema B</a:t>
            </a:r>
            <a:endParaRPr lang="pt-PT" sz="2000" b="1" dirty="0"/>
          </a:p>
        </p:txBody>
      </p:sp>
      <p:sp>
        <p:nvSpPr>
          <p:cNvPr id="10" name="Left-Right Arrow 9"/>
          <p:cNvSpPr/>
          <p:nvPr/>
        </p:nvSpPr>
        <p:spPr>
          <a:xfrm>
            <a:off x="3419872" y="3284984"/>
            <a:ext cx="2016224" cy="5760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Multiply 10"/>
          <p:cNvSpPr/>
          <p:nvPr/>
        </p:nvSpPr>
        <p:spPr>
          <a:xfrm>
            <a:off x="3077834" y="2688595"/>
            <a:ext cx="2700300" cy="1768842"/>
          </a:xfrm>
          <a:prstGeom prst="mathMultiply">
            <a:avLst>
              <a:gd name="adj1" fmla="val 923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TextBox 11"/>
          <p:cNvSpPr txBox="1"/>
          <p:nvPr/>
        </p:nvSpPr>
        <p:spPr>
          <a:xfrm>
            <a:off x="467544" y="5517232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Esforço desnecessário, informação incompleta e não fidedigna!</a:t>
            </a:r>
            <a:endParaRPr lang="pt-PT" sz="2000" b="1" dirty="0"/>
          </a:p>
        </p:txBody>
      </p:sp>
    </p:spTree>
    <p:extLst>
      <p:ext uri="{BB962C8B-B14F-4D97-AF65-F5344CB8AC3E}">
        <p14:creationId xmlns:p14="http://schemas.microsoft.com/office/powerpoint/2010/main" val="204300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altLang="pt-PT" noProof="0" dirty="0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467544" y="3284984"/>
            <a:ext cx="8229600" cy="2520280"/>
          </a:xfrm>
        </p:spPr>
        <p:txBody>
          <a:bodyPr/>
          <a:lstStyle/>
          <a:p>
            <a:pPr marL="0" indent="0" algn="just">
              <a:buNone/>
            </a:pPr>
            <a:r>
              <a:rPr lang="pt-PT" noProof="0" dirty="0" smtClean="0"/>
              <a:t>Garantir a </a:t>
            </a:r>
            <a:r>
              <a:rPr lang="pt-PT" b="1" noProof="0" dirty="0" smtClean="0"/>
              <a:t>criação</a:t>
            </a:r>
            <a:r>
              <a:rPr lang="pt-PT" noProof="0" dirty="0" smtClean="0"/>
              <a:t> e o desenvolvimento </a:t>
            </a:r>
            <a:r>
              <a:rPr lang="pt-PT" b="1" dirty="0"/>
              <a:t>sustentado</a:t>
            </a:r>
            <a:r>
              <a:rPr lang="pt-PT" dirty="0"/>
              <a:t> </a:t>
            </a:r>
            <a:r>
              <a:rPr lang="pt-PT" dirty="0" smtClean="0"/>
              <a:t>de </a:t>
            </a:r>
            <a:r>
              <a:rPr lang="pt-PT" b="1" dirty="0" smtClean="0"/>
              <a:t>infraestruturas</a:t>
            </a:r>
            <a:r>
              <a:rPr lang="pt-PT" dirty="0" smtClean="0"/>
              <a:t> necessárias para a implementação de um  </a:t>
            </a:r>
            <a:r>
              <a:rPr lang="pt-PT" b="1" dirty="0" smtClean="0"/>
              <a:t>ecossistema </a:t>
            </a:r>
            <a:r>
              <a:rPr lang="pt-PT" b="1" dirty="0"/>
              <a:t>nacional </a:t>
            </a:r>
            <a:r>
              <a:rPr lang="pt-PT" b="1" noProof="0" dirty="0" smtClean="0"/>
              <a:t>integrado </a:t>
            </a:r>
            <a:r>
              <a:rPr lang="pt-PT" noProof="0" dirty="0" smtClean="0"/>
              <a:t>(</a:t>
            </a:r>
            <a:r>
              <a:rPr lang="pt-PT" u="sng" noProof="0" dirty="0" smtClean="0">
                <a:hlinkClick r:id="rId3"/>
              </a:rPr>
              <a:t>PTCRIS</a:t>
            </a:r>
            <a:r>
              <a:rPr lang="pt-PT" noProof="0" dirty="0" smtClean="0"/>
              <a:t>) de suporte à </a:t>
            </a:r>
            <a:r>
              <a:rPr lang="pt-PT" b="1" noProof="0" dirty="0" smtClean="0"/>
              <a:t>gestão da atividade científica desenvolvida em Portugal</a:t>
            </a:r>
            <a:endParaRPr lang="pt-PT" altLang="pt-PT" b="1" noProof="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99" y="1340768"/>
            <a:ext cx="3186107" cy="1440160"/>
          </a:xfrm>
          <a:prstGeom prst="rect">
            <a:avLst/>
          </a:prstGeom>
        </p:spPr>
      </p:pic>
      <p:pic>
        <p:nvPicPr>
          <p:cNvPr id="5" name="Content Placeholder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976" y="1264866"/>
            <a:ext cx="2834229" cy="168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7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2778"/>
            <a:ext cx="8229600" cy="642229"/>
          </a:xfrm>
        </p:spPr>
        <p:txBody>
          <a:bodyPr/>
          <a:lstStyle/>
          <a:p>
            <a:r>
              <a:rPr lang="pt-PT" sz="3600" dirty="0" smtClean="0"/>
              <a:t>A nossa solução</a:t>
            </a:r>
            <a:endParaRPr lang="pt-PT" sz="3600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467544" y="1700807"/>
            <a:ext cx="2952328" cy="3616369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Flowchart: Magnetic Disk 5"/>
          <p:cNvSpPr/>
          <p:nvPr/>
        </p:nvSpPr>
        <p:spPr>
          <a:xfrm>
            <a:off x="5436096" y="1772816"/>
            <a:ext cx="2952328" cy="331236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TextBox 6"/>
          <p:cNvSpPr txBox="1"/>
          <p:nvPr/>
        </p:nvSpPr>
        <p:spPr>
          <a:xfrm>
            <a:off x="395536" y="1156682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Sistema A</a:t>
            </a:r>
            <a:endParaRPr lang="pt-PT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1152602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Sistema B</a:t>
            </a:r>
            <a:endParaRPr lang="pt-PT" sz="2000" b="1" dirty="0"/>
          </a:p>
        </p:txBody>
      </p:sp>
      <p:sp>
        <p:nvSpPr>
          <p:cNvPr id="10" name="Left-Right Arrow 9"/>
          <p:cNvSpPr/>
          <p:nvPr/>
        </p:nvSpPr>
        <p:spPr>
          <a:xfrm>
            <a:off x="3419872" y="3284984"/>
            <a:ext cx="2016224" cy="5760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TextBox 11"/>
          <p:cNvSpPr txBox="1"/>
          <p:nvPr/>
        </p:nvSpPr>
        <p:spPr>
          <a:xfrm>
            <a:off x="467544" y="5621178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Definição e adoção do quadro normativo!</a:t>
            </a:r>
            <a:endParaRPr lang="pt-PT" sz="20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755576" y="2985063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Identificadores </a:t>
            </a:r>
            <a:endParaRPr lang="pt-PT" dirty="0"/>
          </a:p>
        </p:txBody>
      </p:sp>
      <p:sp>
        <p:nvSpPr>
          <p:cNvPr id="13" name="Rounded Rectangle 12"/>
          <p:cNvSpPr/>
          <p:nvPr/>
        </p:nvSpPr>
        <p:spPr>
          <a:xfrm>
            <a:off x="748989" y="3489119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dados</a:t>
            </a:r>
            <a:endParaRPr lang="pt-PT" dirty="0"/>
          </a:p>
        </p:txBody>
      </p:sp>
      <p:sp>
        <p:nvSpPr>
          <p:cNvPr id="14" name="Rounded Rectangle 13"/>
          <p:cNvSpPr/>
          <p:nvPr/>
        </p:nvSpPr>
        <p:spPr>
          <a:xfrm>
            <a:off x="748989" y="4029179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semântica</a:t>
            </a:r>
            <a:endParaRPr lang="pt-PT" dirty="0"/>
          </a:p>
        </p:txBody>
      </p:sp>
      <p:sp>
        <p:nvSpPr>
          <p:cNvPr id="15" name="Rounded Rectangle 14"/>
          <p:cNvSpPr/>
          <p:nvPr/>
        </p:nvSpPr>
        <p:spPr>
          <a:xfrm>
            <a:off x="3491880" y="3899282"/>
            <a:ext cx="515563" cy="6635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API</a:t>
            </a:r>
            <a:endParaRPr lang="pt-PT" sz="1600" dirty="0"/>
          </a:p>
        </p:txBody>
      </p:sp>
      <p:sp>
        <p:nvSpPr>
          <p:cNvPr id="16" name="Rounded Rectangle 15"/>
          <p:cNvSpPr/>
          <p:nvPr/>
        </p:nvSpPr>
        <p:spPr>
          <a:xfrm>
            <a:off x="762291" y="4509120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outras</a:t>
            </a:r>
            <a:endParaRPr lang="pt-PT" dirty="0"/>
          </a:p>
        </p:txBody>
      </p:sp>
      <p:sp>
        <p:nvSpPr>
          <p:cNvPr id="17" name="Rounded Rectangle 16"/>
          <p:cNvSpPr/>
          <p:nvPr/>
        </p:nvSpPr>
        <p:spPr>
          <a:xfrm>
            <a:off x="5789421" y="2924944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Identificadores </a:t>
            </a:r>
            <a:endParaRPr lang="pt-PT" dirty="0"/>
          </a:p>
        </p:txBody>
      </p:sp>
      <p:sp>
        <p:nvSpPr>
          <p:cNvPr id="18" name="Rounded Rectangle 17"/>
          <p:cNvSpPr/>
          <p:nvPr/>
        </p:nvSpPr>
        <p:spPr>
          <a:xfrm>
            <a:off x="5782834" y="3429000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dados</a:t>
            </a:r>
            <a:endParaRPr lang="pt-PT" dirty="0"/>
          </a:p>
        </p:txBody>
      </p:sp>
      <p:sp>
        <p:nvSpPr>
          <p:cNvPr id="19" name="Rounded Rectangle 18"/>
          <p:cNvSpPr/>
          <p:nvPr/>
        </p:nvSpPr>
        <p:spPr>
          <a:xfrm>
            <a:off x="5782834" y="3969060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semântica</a:t>
            </a:r>
            <a:endParaRPr lang="pt-PT" dirty="0"/>
          </a:p>
        </p:txBody>
      </p:sp>
      <p:sp>
        <p:nvSpPr>
          <p:cNvPr id="20" name="Rounded Rectangle 19"/>
          <p:cNvSpPr/>
          <p:nvPr/>
        </p:nvSpPr>
        <p:spPr>
          <a:xfrm>
            <a:off x="5796136" y="4449001"/>
            <a:ext cx="23762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Norma outras</a:t>
            </a:r>
            <a:endParaRPr lang="pt-PT" dirty="0"/>
          </a:p>
        </p:txBody>
      </p:sp>
      <p:sp>
        <p:nvSpPr>
          <p:cNvPr id="21" name="Rounded Rectangle 20"/>
          <p:cNvSpPr/>
          <p:nvPr/>
        </p:nvSpPr>
        <p:spPr>
          <a:xfrm>
            <a:off x="4883695" y="3913419"/>
            <a:ext cx="515563" cy="6635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API</a:t>
            </a:r>
            <a:endParaRPr lang="pt-PT" sz="1600" dirty="0"/>
          </a:p>
        </p:txBody>
      </p:sp>
      <p:sp>
        <p:nvSpPr>
          <p:cNvPr id="22" name="Rounded Rectangle 21"/>
          <p:cNvSpPr/>
          <p:nvPr/>
        </p:nvSpPr>
        <p:spPr>
          <a:xfrm>
            <a:off x="4025605" y="3910471"/>
            <a:ext cx="858090" cy="663567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dirty="0" err="1" smtClean="0"/>
              <a:t>Profile</a:t>
            </a:r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90598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26" y="1553636"/>
            <a:ext cx="4142712" cy="38089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299"/>
            <a:ext cx="8406245" cy="834072"/>
          </a:xfrm>
        </p:spPr>
        <p:txBody>
          <a:bodyPr/>
          <a:lstStyle/>
          <a:p>
            <a:r>
              <a:rPr lang="pt-PT" sz="3200" dirty="0" smtClean="0"/>
              <a:t>Research </a:t>
            </a:r>
            <a:r>
              <a:rPr lang="pt-PT" sz="3200" dirty="0" err="1" smtClean="0"/>
              <a:t>Information</a:t>
            </a:r>
            <a:r>
              <a:rPr lang="pt-PT" sz="3200" dirty="0" smtClean="0"/>
              <a:t> </a:t>
            </a:r>
            <a:r>
              <a:rPr lang="pt-PT" sz="3200" dirty="0" err="1" smtClean="0"/>
              <a:t>Systems</a:t>
            </a:r>
            <a:r>
              <a:rPr lang="pt-PT" sz="3200" dirty="0" smtClean="0"/>
              <a:t> e o ecossistema</a:t>
            </a:r>
            <a:endParaRPr lang="pt-PT" sz="3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115" y="3880563"/>
            <a:ext cx="2028645" cy="12233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>
                <a:alpha val="3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Content Placeholder 5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290989" y="1432082"/>
            <a:ext cx="3410899" cy="2026023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380074" y="1295401"/>
            <a:ext cx="8535325" cy="4295774"/>
          </a:xfrm>
          <a:prstGeom prst="roundRect">
            <a:avLst/>
          </a:prstGeom>
          <a:noFill/>
          <a:ln w="57150">
            <a:solidFill>
              <a:srgbClr val="007C7D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8728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1723</TotalTime>
  <Words>965</Words>
  <Application>Microsoft Office PowerPoint</Application>
  <PresentationFormat>On-screen Show (4:3)</PresentationFormat>
  <Paragraphs>240</Paragraphs>
  <Slides>24</Slides>
  <Notes>11</Notes>
  <HiddenSlides>5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Garamond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 problema</vt:lpstr>
      <vt:lpstr>PowerPoint Presentation</vt:lpstr>
      <vt:lpstr>A nossa solução</vt:lpstr>
      <vt:lpstr>Research Information Systems e o ecossistema</vt:lpstr>
      <vt:lpstr>Fase 1</vt:lpstr>
      <vt:lpstr>Como podem ajudar?</vt:lpstr>
      <vt:lpstr>PowerPoint Presentation</vt:lpstr>
      <vt:lpstr>PowerPoint Presentation</vt:lpstr>
      <vt:lpstr>Fatores críticos de sucesso</vt:lpstr>
      <vt:lpstr>Reconhecimento</vt:lpstr>
      <vt:lpstr>PowerPoint Presentation</vt:lpstr>
      <vt:lpstr>Gestão de dados investigação</vt:lpstr>
      <vt:lpstr>Serviços prospetivos dados de investigação</vt:lpstr>
      <vt:lpstr>PowerPoint Presentation</vt:lpstr>
      <vt:lpstr>Suite serviços B2</vt:lpstr>
      <vt:lpstr>Soluções para as comunidades</vt:lpstr>
      <vt:lpstr>EUDAT: A truly pan-European Infrastructure</vt:lpstr>
      <vt:lpstr>Trabalho futuro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Renata Ramalho</dc:creator>
  <cp:lastModifiedBy>João Moreira</cp:lastModifiedBy>
  <cp:revision>142</cp:revision>
  <dcterms:created xsi:type="dcterms:W3CDTF">2016-05-06T15:25:34Z</dcterms:created>
  <dcterms:modified xsi:type="dcterms:W3CDTF">2017-07-04T08:32:36Z</dcterms:modified>
</cp:coreProperties>
</file>