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5199975" cy="35999738"/>
  <p:notesSz cx="6858000" cy="9144000"/>
  <p:defaultTextStyle>
    <a:defPPr>
      <a:defRPr lang="pt-PT"/>
    </a:defPPr>
    <a:lvl1pPr marL="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1pPr>
    <a:lvl2pPr marL="1468755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2pPr>
    <a:lvl3pPr marL="293751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3pPr>
    <a:lvl4pPr marL="4406265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4pPr>
    <a:lvl5pPr marL="587502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5pPr>
    <a:lvl6pPr marL="7343775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6pPr>
    <a:lvl7pPr marL="881253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7pPr>
    <a:lvl8pPr marL="10281285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8pPr>
    <a:lvl9pPr marL="11750040" algn="l" defTabSz="2937510" rtl="0" eaLnBrk="1" latinLnBrk="0" hangingPunct="1">
      <a:defRPr sz="57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0" autoAdjust="0"/>
    <p:restoredTop sz="94660"/>
  </p:normalViewPr>
  <p:slideViewPr>
    <p:cSldViewPr snapToGrid="0">
      <p:cViewPr varScale="1">
        <p:scale>
          <a:sx n="16" d="100"/>
          <a:sy n="16" d="100"/>
        </p:scale>
        <p:origin x="1443" y="1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98" y="5891626"/>
            <a:ext cx="21419979" cy="12533242"/>
          </a:xfrm>
          <a:prstGeom prst="rect">
            <a:avLst/>
          </a:prstGeom>
        </p:spPr>
        <p:txBody>
          <a:bodyPr anchor="b"/>
          <a:lstStyle>
            <a:lvl1pPr algn="ctr">
              <a:defRPr sz="16535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997" y="18908198"/>
            <a:ext cx="18899981" cy="8691601"/>
          </a:xfrm>
        </p:spPr>
        <p:txBody>
          <a:bodyPr/>
          <a:lstStyle>
            <a:lvl1pPr marL="0" indent="0" algn="ctr">
              <a:buNone/>
              <a:defRPr sz="6614"/>
            </a:lvl1pPr>
            <a:lvl2pPr marL="1259997" indent="0" algn="ctr">
              <a:buNone/>
              <a:defRPr sz="5512"/>
            </a:lvl2pPr>
            <a:lvl3pPr marL="2519995" indent="0" algn="ctr">
              <a:buNone/>
              <a:defRPr sz="4961"/>
            </a:lvl3pPr>
            <a:lvl4pPr marL="3779992" indent="0" algn="ctr">
              <a:buNone/>
              <a:defRPr sz="4409"/>
            </a:lvl4pPr>
            <a:lvl5pPr marL="5039990" indent="0" algn="ctr">
              <a:buNone/>
              <a:defRPr sz="4409"/>
            </a:lvl5pPr>
            <a:lvl6pPr marL="6299987" indent="0" algn="ctr">
              <a:buNone/>
              <a:defRPr sz="4409"/>
            </a:lvl6pPr>
            <a:lvl7pPr marL="7559985" indent="0" algn="ctr">
              <a:buNone/>
              <a:defRPr sz="4409"/>
            </a:lvl7pPr>
            <a:lvl8pPr marL="8819982" indent="0" algn="ctr">
              <a:buNone/>
              <a:defRPr sz="4409"/>
            </a:lvl8pPr>
            <a:lvl9pPr marL="10079980" indent="0" algn="ctr">
              <a:buNone/>
              <a:defRPr sz="4409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32498" y="33366432"/>
            <a:ext cx="5669994" cy="1916653"/>
          </a:xfrm>
          <a:prstGeom prst="rect">
            <a:avLst/>
          </a:prstGeom>
        </p:spPr>
        <p:txBody>
          <a:bodyPr/>
          <a:lstStyle/>
          <a:p>
            <a:fld id="{D6665586-FDC5-4F94-8966-48E94536EC03}" type="datetimeFigureOut">
              <a:rPr lang="pt-PT" smtClean="0"/>
              <a:t>10/04/2025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0557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38" userDrawn="1">
          <p15:clr>
            <a:srgbClr val="FBAE40"/>
          </p15:clr>
        </p15:guide>
        <p15:guide id="2" pos="793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99" y="5925664"/>
            <a:ext cx="21734978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2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338" userDrawn="1">
          <p15:clr>
            <a:srgbClr val="F26B43"/>
          </p15:clr>
        </p15:guide>
        <p15:guide id="2" pos="793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45505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186BF3-0B77-4DD0-9D5B-CBFEAD4751BD}" vid="{92A313F0-56B8-4628-B766-77877884F7C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B1C9FA98D02F4D4BB46D4C984E3DB107" ma:contentTypeVersion="14" ma:contentTypeDescription="Criar um novo documento." ma:contentTypeScope="" ma:versionID="85936509397c06b1bdb7f46763cdc525">
  <xsd:schema xmlns:xsd="http://www.w3.org/2001/XMLSchema" xmlns:xs="http://www.w3.org/2001/XMLSchema" xmlns:p="http://schemas.microsoft.com/office/2006/metadata/properties" xmlns:ns2="b79c20f9-3cbe-43a5-80b6-8c12d4bfa40b" xmlns:ns3="46a652ce-d219-494d-97c0-e45585327234" targetNamespace="http://schemas.microsoft.com/office/2006/metadata/properties" ma:root="true" ma:fieldsID="cc89334d67bf3efdbcd9f53b0a8a97c0" ns2:_="" ns3:_="">
    <xsd:import namespace="b79c20f9-3cbe-43a5-80b6-8c12d4bfa40b"/>
    <xsd:import namespace="46a652ce-d219-494d-97c0-e455853272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9c20f9-3cbe-43a5-80b6-8c12d4bfa40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Etiquetas de Imagem" ma:readOnly="false" ma:fieldId="{5cf76f15-5ced-4ddc-b409-7134ff3c332f}" ma:taxonomyMulti="true" ma:sspId="f234d66d-56cd-4b66-bce9-ea2c11f75f1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a652ce-d219-494d-97c0-e45585327234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Detalhes de 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cf2256c6-5d15-4aba-87b0-610cbacc76dd}" ma:internalName="TaxCatchAll" ma:showField="CatchAllData" ma:web="46a652ce-d219-494d-97c0-e455853272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79c20f9-3cbe-43a5-80b6-8c12d4bfa40b">
      <Terms xmlns="http://schemas.microsoft.com/office/infopath/2007/PartnerControls"/>
    </lcf76f155ced4ddcb4097134ff3c332f>
    <TaxCatchAll xmlns="46a652ce-d219-494d-97c0-e45585327234" xsi:nil="true"/>
  </documentManagement>
</p:properties>
</file>

<file path=customXml/itemProps1.xml><?xml version="1.0" encoding="utf-8"?>
<ds:datastoreItem xmlns:ds="http://schemas.openxmlformats.org/officeDocument/2006/customXml" ds:itemID="{3A263755-A39B-4913-B848-8B00DE7A4D3C}"/>
</file>

<file path=customXml/itemProps2.xml><?xml version="1.0" encoding="utf-8"?>
<ds:datastoreItem xmlns:ds="http://schemas.openxmlformats.org/officeDocument/2006/customXml" ds:itemID="{41977C8D-121A-4B7E-A943-B88788C0180D}"/>
</file>

<file path=customXml/itemProps3.xml><?xml version="1.0" encoding="utf-8"?>
<ds:datastoreItem xmlns:ds="http://schemas.openxmlformats.org/officeDocument/2006/customXml" ds:itemID="{C93B545C-832A-4152-B092-4D937BC5FC6F}"/>
</file>

<file path=docProps/app.xml><?xml version="1.0" encoding="utf-8"?>
<Properties xmlns="http://schemas.openxmlformats.org/officeDocument/2006/extended-properties" xmlns:vt="http://schemas.openxmlformats.org/officeDocument/2006/docPropsVTypes">
  <Template>power_point_windows</Template>
  <TotalTime>7</TotalTime>
  <Words>0</Words>
  <Application>Microsoft Office PowerPoint</Application>
  <PresentationFormat>Personalizados</PresentationFormat>
  <Paragraphs>0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Marco Logrado</dc:creator>
  <cp:lastModifiedBy>Rita Faria</cp:lastModifiedBy>
  <cp:revision>3</cp:revision>
  <dcterms:created xsi:type="dcterms:W3CDTF">2016-03-02T10:02:22Z</dcterms:created>
  <dcterms:modified xsi:type="dcterms:W3CDTF">2025-04-10T10:00:42Z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0x010100B1C9FA98D02F4D4BB46D4C984E3DB107</vt:lpwstr>
  </property>
</Properties>
</file>